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6" d="100"/>
          <a:sy n="96" d="100"/>
        </p:scale>
        <p:origin x="-108" y="-34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kumimoji="1" lang="es-ES" altLang="ja-JP" smtClean="0"/>
              <a:t>Haga clic para modificar el estilo de título del patrón</a:t>
            </a:r>
            <a:endParaRPr kumimoji="1" lang="ja-JP" altLang="en-U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es-ES" altLang="ja-JP" smtClean="0"/>
              <a:t>Haga clic para modificar el estilo de subtítulo del patrón</a:t>
            </a:r>
            <a:endParaRPr kumimoji="1" lang="ja-JP" altLang="en-US"/>
          </a:p>
        </p:txBody>
      </p:sp>
      <p:sp>
        <p:nvSpPr>
          <p:cNvPr id="4" name="3 Marcador de fecha"/>
          <p:cNvSpPr>
            <a:spLocks noGrp="1"/>
          </p:cNvSpPr>
          <p:nvPr>
            <p:ph type="dt" sz="half" idx="10"/>
          </p:nvPr>
        </p:nvSpPr>
        <p:spPr/>
        <p:txBody>
          <a:bodyPr/>
          <a:lstStyle/>
          <a:p>
            <a:fld id="{19EB0105-B79C-4C5A-8B81-DD81F818D9C5}" type="datetimeFigureOut">
              <a:rPr kumimoji="1" lang="ja-JP" altLang="en-US" smtClean="0"/>
              <a:t>2017/1/20</a:t>
            </a:fld>
            <a:endParaRPr kumimoji="1" lang="ja-JP" altLang="en-US"/>
          </a:p>
        </p:txBody>
      </p:sp>
      <p:sp>
        <p:nvSpPr>
          <p:cNvPr id="5" name="4 Marcador de pie de página"/>
          <p:cNvSpPr>
            <a:spLocks noGrp="1"/>
          </p:cNvSpPr>
          <p:nvPr>
            <p:ph type="ftr" sz="quarter" idx="11"/>
          </p:nvPr>
        </p:nvSpPr>
        <p:spPr/>
        <p:txBody>
          <a:bodyPr/>
          <a:lstStyle/>
          <a:p>
            <a:endParaRPr kumimoji="1" lang="ja-JP" altLang="en-US"/>
          </a:p>
        </p:txBody>
      </p:sp>
      <p:sp>
        <p:nvSpPr>
          <p:cNvPr id="6" name="5 Marcador de número de diapositiva"/>
          <p:cNvSpPr>
            <a:spLocks noGrp="1"/>
          </p:cNvSpPr>
          <p:nvPr>
            <p:ph type="sldNum" sz="quarter" idx="12"/>
          </p:nvPr>
        </p:nvSpPr>
        <p:spPr/>
        <p:txBody>
          <a:bodyPr/>
          <a:lstStyle/>
          <a:p>
            <a:fld id="{8B432BCC-FD04-45E5-87CE-AEE8DDD5D8B8}" type="slidenum">
              <a:rPr kumimoji="1" lang="ja-JP" altLang="en-US" smtClean="0"/>
              <a:t>‹Nº›</a:t>
            </a:fld>
            <a:endParaRPr kumimoji="1" lang="ja-JP" altLang="en-US"/>
          </a:p>
        </p:txBody>
      </p:sp>
    </p:spTree>
    <p:extLst>
      <p:ext uri="{BB962C8B-B14F-4D97-AF65-F5344CB8AC3E}">
        <p14:creationId xmlns:p14="http://schemas.microsoft.com/office/powerpoint/2010/main" val="2029387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1" lang="es-ES" altLang="ja-JP" smtClean="0"/>
              <a:t>Haga clic para modificar el estilo de título del patrón</a:t>
            </a:r>
            <a:endParaRPr kumimoji="1" lang="ja-JP" altLang="en-US"/>
          </a:p>
        </p:txBody>
      </p:sp>
      <p:sp>
        <p:nvSpPr>
          <p:cNvPr id="3" name="2 Marcador de texto vertical"/>
          <p:cNvSpPr>
            <a:spLocks noGrp="1"/>
          </p:cNvSpPr>
          <p:nvPr>
            <p:ph type="body" orient="vert" idx="1"/>
          </p:nvPr>
        </p:nvSpPr>
        <p:spPr/>
        <p:txBody>
          <a:bodyPr vert="eaVert"/>
          <a:lstStyle/>
          <a:p>
            <a:pPr lvl="0"/>
            <a:r>
              <a:rPr kumimoji="1" lang="es-ES" altLang="ja-JP" smtClean="0"/>
              <a:t>Haga clic para modificar el estilo de texto del patrón</a:t>
            </a:r>
          </a:p>
          <a:p>
            <a:pPr lvl="1"/>
            <a:r>
              <a:rPr kumimoji="1" lang="es-ES" altLang="ja-JP" smtClean="0"/>
              <a:t>Segundo nivel</a:t>
            </a:r>
          </a:p>
          <a:p>
            <a:pPr lvl="2"/>
            <a:r>
              <a:rPr kumimoji="1" lang="es-ES" altLang="ja-JP" smtClean="0"/>
              <a:t>Tercer nivel</a:t>
            </a:r>
          </a:p>
          <a:p>
            <a:pPr lvl="3"/>
            <a:r>
              <a:rPr kumimoji="1" lang="es-ES" altLang="ja-JP" smtClean="0"/>
              <a:t>Cuarto nivel</a:t>
            </a:r>
          </a:p>
          <a:p>
            <a:pPr lvl="4"/>
            <a:r>
              <a:rPr kumimoji="1" lang="es-ES" altLang="ja-JP" smtClean="0"/>
              <a:t>Quinto nivel</a:t>
            </a:r>
            <a:endParaRPr kumimoji="1" lang="ja-JP" altLang="en-US"/>
          </a:p>
        </p:txBody>
      </p:sp>
      <p:sp>
        <p:nvSpPr>
          <p:cNvPr id="4" name="3 Marcador de fecha"/>
          <p:cNvSpPr>
            <a:spLocks noGrp="1"/>
          </p:cNvSpPr>
          <p:nvPr>
            <p:ph type="dt" sz="half" idx="10"/>
          </p:nvPr>
        </p:nvSpPr>
        <p:spPr/>
        <p:txBody>
          <a:bodyPr/>
          <a:lstStyle/>
          <a:p>
            <a:fld id="{19EB0105-B79C-4C5A-8B81-DD81F818D9C5}" type="datetimeFigureOut">
              <a:rPr kumimoji="1" lang="ja-JP" altLang="en-US" smtClean="0"/>
              <a:t>2017/1/20</a:t>
            </a:fld>
            <a:endParaRPr kumimoji="1" lang="ja-JP" altLang="en-US"/>
          </a:p>
        </p:txBody>
      </p:sp>
      <p:sp>
        <p:nvSpPr>
          <p:cNvPr id="5" name="4 Marcador de pie de página"/>
          <p:cNvSpPr>
            <a:spLocks noGrp="1"/>
          </p:cNvSpPr>
          <p:nvPr>
            <p:ph type="ftr" sz="quarter" idx="11"/>
          </p:nvPr>
        </p:nvSpPr>
        <p:spPr/>
        <p:txBody>
          <a:bodyPr/>
          <a:lstStyle/>
          <a:p>
            <a:endParaRPr kumimoji="1" lang="ja-JP" altLang="en-US"/>
          </a:p>
        </p:txBody>
      </p:sp>
      <p:sp>
        <p:nvSpPr>
          <p:cNvPr id="6" name="5 Marcador de número de diapositiva"/>
          <p:cNvSpPr>
            <a:spLocks noGrp="1"/>
          </p:cNvSpPr>
          <p:nvPr>
            <p:ph type="sldNum" sz="quarter" idx="12"/>
          </p:nvPr>
        </p:nvSpPr>
        <p:spPr/>
        <p:txBody>
          <a:bodyPr/>
          <a:lstStyle/>
          <a:p>
            <a:fld id="{8B432BCC-FD04-45E5-87CE-AEE8DDD5D8B8}" type="slidenum">
              <a:rPr kumimoji="1" lang="ja-JP" altLang="en-US" smtClean="0"/>
              <a:t>‹Nº›</a:t>
            </a:fld>
            <a:endParaRPr kumimoji="1" lang="ja-JP" altLang="en-US"/>
          </a:p>
        </p:txBody>
      </p:sp>
    </p:spTree>
    <p:extLst>
      <p:ext uri="{BB962C8B-B14F-4D97-AF65-F5344CB8AC3E}">
        <p14:creationId xmlns:p14="http://schemas.microsoft.com/office/powerpoint/2010/main" val="25239031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kumimoji="1" lang="es-ES" altLang="ja-JP" smtClean="0"/>
              <a:t>Haga clic para modificar el estilo de título del patrón</a:t>
            </a:r>
            <a:endParaRPr kumimoji="1" lang="ja-JP" altLang="en-U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kumimoji="1" lang="es-ES" altLang="ja-JP" smtClean="0"/>
              <a:t>Haga clic para modificar el estilo de texto del patrón</a:t>
            </a:r>
          </a:p>
          <a:p>
            <a:pPr lvl="1"/>
            <a:r>
              <a:rPr kumimoji="1" lang="es-ES" altLang="ja-JP" smtClean="0"/>
              <a:t>Segundo nivel</a:t>
            </a:r>
          </a:p>
          <a:p>
            <a:pPr lvl="2"/>
            <a:r>
              <a:rPr kumimoji="1" lang="es-ES" altLang="ja-JP" smtClean="0"/>
              <a:t>Tercer nivel</a:t>
            </a:r>
          </a:p>
          <a:p>
            <a:pPr lvl="3"/>
            <a:r>
              <a:rPr kumimoji="1" lang="es-ES" altLang="ja-JP" smtClean="0"/>
              <a:t>Cuarto nivel</a:t>
            </a:r>
          </a:p>
          <a:p>
            <a:pPr lvl="4"/>
            <a:r>
              <a:rPr kumimoji="1" lang="es-ES" altLang="ja-JP" smtClean="0"/>
              <a:t>Quinto nivel</a:t>
            </a:r>
            <a:endParaRPr kumimoji="1" lang="ja-JP" altLang="en-US"/>
          </a:p>
        </p:txBody>
      </p:sp>
      <p:sp>
        <p:nvSpPr>
          <p:cNvPr id="4" name="3 Marcador de fecha"/>
          <p:cNvSpPr>
            <a:spLocks noGrp="1"/>
          </p:cNvSpPr>
          <p:nvPr>
            <p:ph type="dt" sz="half" idx="10"/>
          </p:nvPr>
        </p:nvSpPr>
        <p:spPr/>
        <p:txBody>
          <a:bodyPr/>
          <a:lstStyle/>
          <a:p>
            <a:fld id="{19EB0105-B79C-4C5A-8B81-DD81F818D9C5}" type="datetimeFigureOut">
              <a:rPr kumimoji="1" lang="ja-JP" altLang="en-US" smtClean="0"/>
              <a:t>2017/1/20</a:t>
            </a:fld>
            <a:endParaRPr kumimoji="1" lang="ja-JP" altLang="en-US"/>
          </a:p>
        </p:txBody>
      </p:sp>
      <p:sp>
        <p:nvSpPr>
          <p:cNvPr id="5" name="4 Marcador de pie de página"/>
          <p:cNvSpPr>
            <a:spLocks noGrp="1"/>
          </p:cNvSpPr>
          <p:nvPr>
            <p:ph type="ftr" sz="quarter" idx="11"/>
          </p:nvPr>
        </p:nvSpPr>
        <p:spPr/>
        <p:txBody>
          <a:bodyPr/>
          <a:lstStyle/>
          <a:p>
            <a:endParaRPr kumimoji="1" lang="ja-JP" altLang="en-US"/>
          </a:p>
        </p:txBody>
      </p:sp>
      <p:sp>
        <p:nvSpPr>
          <p:cNvPr id="6" name="5 Marcador de número de diapositiva"/>
          <p:cNvSpPr>
            <a:spLocks noGrp="1"/>
          </p:cNvSpPr>
          <p:nvPr>
            <p:ph type="sldNum" sz="quarter" idx="12"/>
          </p:nvPr>
        </p:nvSpPr>
        <p:spPr/>
        <p:txBody>
          <a:bodyPr/>
          <a:lstStyle/>
          <a:p>
            <a:fld id="{8B432BCC-FD04-45E5-87CE-AEE8DDD5D8B8}" type="slidenum">
              <a:rPr kumimoji="1" lang="ja-JP" altLang="en-US" smtClean="0"/>
              <a:t>‹Nº›</a:t>
            </a:fld>
            <a:endParaRPr kumimoji="1" lang="ja-JP" altLang="en-US"/>
          </a:p>
        </p:txBody>
      </p:sp>
    </p:spTree>
    <p:extLst>
      <p:ext uri="{BB962C8B-B14F-4D97-AF65-F5344CB8AC3E}">
        <p14:creationId xmlns:p14="http://schemas.microsoft.com/office/powerpoint/2010/main" val="7791159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1" lang="es-ES" altLang="ja-JP" smtClean="0"/>
              <a:t>Haga clic para modificar el estilo de título del patrón</a:t>
            </a:r>
            <a:endParaRPr kumimoji="1" lang="ja-JP" altLang="en-US"/>
          </a:p>
        </p:txBody>
      </p:sp>
      <p:sp>
        <p:nvSpPr>
          <p:cNvPr id="3" name="2 Marcador de contenido"/>
          <p:cNvSpPr>
            <a:spLocks noGrp="1"/>
          </p:cNvSpPr>
          <p:nvPr>
            <p:ph idx="1"/>
          </p:nvPr>
        </p:nvSpPr>
        <p:spPr/>
        <p:txBody>
          <a:bodyPr/>
          <a:lstStyle/>
          <a:p>
            <a:pPr lvl="0"/>
            <a:r>
              <a:rPr kumimoji="1" lang="es-ES" altLang="ja-JP" smtClean="0"/>
              <a:t>Haga clic para modificar el estilo de texto del patrón</a:t>
            </a:r>
          </a:p>
          <a:p>
            <a:pPr lvl="1"/>
            <a:r>
              <a:rPr kumimoji="1" lang="es-ES" altLang="ja-JP" smtClean="0"/>
              <a:t>Segundo nivel</a:t>
            </a:r>
          </a:p>
          <a:p>
            <a:pPr lvl="2"/>
            <a:r>
              <a:rPr kumimoji="1" lang="es-ES" altLang="ja-JP" smtClean="0"/>
              <a:t>Tercer nivel</a:t>
            </a:r>
          </a:p>
          <a:p>
            <a:pPr lvl="3"/>
            <a:r>
              <a:rPr kumimoji="1" lang="es-ES" altLang="ja-JP" smtClean="0"/>
              <a:t>Cuarto nivel</a:t>
            </a:r>
          </a:p>
          <a:p>
            <a:pPr lvl="4"/>
            <a:r>
              <a:rPr kumimoji="1" lang="es-ES" altLang="ja-JP" smtClean="0"/>
              <a:t>Quinto nivel</a:t>
            </a:r>
            <a:endParaRPr kumimoji="1" lang="ja-JP" altLang="en-US"/>
          </a:p>
        </p:txBody>
      </p:sp>
      <p:sp>
        <p:nvSpPr>
          <p:cNvPr id="4" name="3 Marcador de fecha"/>
          <p:cNvSpPr>
            <a:spLocks noGrp="1"/>
          </p:cNvSpPr>
          <p:nvPr>
            <p:ph type="dt" sz="half" idx="10"/>
          </p:nvPr>
        </p:nvSpPr>
        <p:spPr/>
        <p:txBody>
          <a:bodyPr/>
          <a:lstStyle/>
          <a:p>
            <a:fld id="{19EB0105-B79C-4C5A-8B81-DD81F818D9C5}" type="datetimeFigureOut">
              <a:rPr kumimoji="1" lang="ja-JP" altLang="en-US" smtClean="0"/>
              <a:t>2017/1/20</a:t>
            </a:fld>
            <a:endParaRPr kumimoji="1" lang="ja-JP" altLang="en-US"/>
          </a:p>
        </p:txBody>
      </p:sp>
      <p:sp>
        <p:nvSpPr>
          <p:cNvPr id="5" name="4 Marcador de pie de página"/>
          <p:cNvSpPr>
            <a:spLocks noGrp="1"/>
          </p:cNvSpPr>
          <p:nvPr>
            <p:ph type="ftr" sz="quarter" idx="11"/>
          </p:nvPr>
        </p:nvSpPr>
        <p:spPr/>
        <p:txBody>
          <a:bodyPr/>
          <a:lstStyle/>
          <a:p>
            <a:endParaRPr kumimoji="1" lang="ja-JP" altLang="en-US"/>
          </a:p>
        </p:txBody>
      </p:sp>
      <p:sp>
        <p:nvSpPr>
          <p:cNvPr id="6" name="5 Marcador de número de diapositiva"/>
          <p:cNvSpPr>
            <a:spLocks noGrp="1"/>
          </p:cNvSpPr>
          <p:nvPr>
            <p:ph type="sldNum" sz="quarter" idx="12"/>
          </p:nvPr>
        </p:nvSpPr>
        <p:spPr/>
        <p:txBody>
          <a:bodyPr/>
          <a:lstStyle/>
          <a:p>
            <a:fld id="{8B432BCC-FD04-45E5-87CE-AEE8DDD5D8B8}" type="slidenum">
              <a:rPr kumimoji="1" lang="ja-JP" altLang="en-US" smtClean="0"/>
              <a:t>‹Nº›</a:t>
            </a:fld>
            <a:endParaRPr kumimoji="1" lang="ja-JP" altLang="en-US"/>
          </a:p>
        </p:txBody>
      </p:sp>
    </p:spTree>
    <p:extLst>
      <p:ext uri="{BB962C8B-B14F-4D97-AF65-F5344CB8AC3E}">
        <p14:creationId xmlns:p14="http://schemas.microsoft.com/office/powerpoint/2010/main" val="40143945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kumimoji="1" lang="es-ES" altLang="ja-JP" smtClean="0"/>
              <a:t>Haga clic para modificar el estilo de título del patrón</a:t>
            </a:r>
            <a:endParaRPr kumimoji="1" lang="ja-JP" altLang="en-U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es-ES" altLang="ja-JP" smtClean="0"/>
              <a:t>Haga clic para modificar el estilo de texto del patrón</a:t>
            </a:r>
          </a:p>
        </p:txBody>
      </p:sp>
      <p:sp>
        <p:nvSpPr>
          <p:cNvPr id="4" name="3 Marcador de fecha"/>
          <p:cNvSpPr>
            <a:spLocks noGrp="1"/>
          </p:cNvSpPr>
          <p:nvPr>
            <p:ph type="dt" sz="half" idx="10"/>
          </p:nvPr>
        </p:nvSpPr>
        <p:spPr/>
        <p:txBody>
          <a:bodyPr/>
          <a:lstStyle/>
          <a:p>
            <a:fld id="{19EB0105-B79C-4C5A-8B81-DD81F818D9C5}" type="datetimeFigureOut">
              <a:rPr kumimoji="1" lang="ja-JP" altLang="en-US" smtClean="0"/>
              <a:t>2017/1/20</a:t>
            </a:fld>
            <a:endParaRPr kumimoji="1" lang="ja-JP" altLang="en-US"/>
          </a:p>
        </p:txBody>
      </p:sp>
      <p:sp>
        <p:nvSpPr>
          <p:cNvPr id="5" name="4 Marcador de pie de página"/>
          <p:cNvSpPr>
            <a:spLocks noGrp="1"/>
          </p:cNvSpPr>
          <p:nvPr>
            <p:ph type="ftr" sz="quarter" idx="11"/>
          </p:nvPr>
        </p:nvSpPr>
        <p:spPr/>
        <p:txBody>
          <a:bodyPr/>
          <a:lstStyle/>
          <a:p>
            <a:endParaRPr kumimoji="1" lang="ja-JP" altLang="en-US"/>
          </a:p>
        </p:txBody>
      </p:sp>
      <p:sp>
        <p:nvSpPr>
          <p:cNvPr id="6" name="5 Marcador de número de diapositiva"/>
          <p:cNvSpPr>
            <a:spLocks noGrp="1"/>
          </p:cNvSpPr>
          <p:nvPr>
            <p:ph type="sldNum" sz="quarter" idx="12"/>
          </p:nvPr>
        </p:nvSpPr>
        <p:spPr/>
        <p:txBody>
          <a:bodyPr/>
          <a:lstStyle/>
          <a:p>
            <a:fld id="{8B432BCC-FD04-45E5-87CE-AEE8DDD5D8B8}" type="slidenum">
              <a:rPr kumimoji="1" lang="ja-JP" altLang="en-US" smtClean="0"/>
              <a:t>‹Nº›</a:t>
            </a:fld>
            <a:endParaRPr kumimoji="1" lang="ja-JP" altLang="en-US"/>
          </a:p>
        </p:txBody>
      </p:sp>
    </p:spTree>
    <p:extLst>
      <p:ext uri="{BB962C8B-B14F-4D97-AF65-F5344CB8AC3E}">
        <p14:creationId xmlns:p14="http://schemas.microsoft.com/office/powerpoint/2010/main" val="18806614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1" lang="es-ES" altLang="ja-JP" smtClean="0"/>
              <a:t>Haga clic para modificar el estilo de título del patrón</a:t>
            </a:r>
            <a:endParaRPr kumimoji="1" lang="ja-JP" altLang="en-U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es-ES" altLang="ja-JP" smtClean="0"/>
              <a:t>Haga clic para modificar el estilo de texto del patrón</a:t>
            </a:r>
          </a:p>
          <a:p>
            <a:pPr lvl="1"/>
            <a:r>
              <a:rPr kumimoji="1" lang="es-ES" altLang="ja-JP" smtClean="0"/>
              <a:t>Segundo nivel</a:t>
            </a:r>
          </a:p>
          <a:p>
            <a:pPr lvl="2"/>
            <a:r>
              <a:rPr kumimoji="1" lang="es-ES" altLang="ja-JP" smtClean="0"/>
              <a:t>Tercer nivel</a:t>
            </a:r>
          </a:p>
          <a:p>
            <a:pPr lvl="3"/>
            <a:r>
              <a:rPr kumimoji="1" lang="es-ES" altLang="ja-JP" smtClean="0"/>
              <a:t>Cuarto nivel</a:t>
            </a:r>
          </a:p>
          <a:p>
            <a:pPr lvl="4"/>
            <a:r>
              <a:rPr kumimoji="1" lang="es-ES" altLang="ja-JP" smtClean="0"/>
              <a:t>Quinto nivel</a:t>
            </a:r>
            <a:endParaRPr kumimoji="1" lang="ja-JP" altLang="en-U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es-ES" altLang="ja-JP" smtClean="0"/>
              <a:t>Haga clic para modificar el estilo de texto del patrón</a:t>
            </a:r>
          </a:p>
          <a:p>
            <a:pPr lvl="1"/>
            <a:r>
              <a:rPr kumimoji="1" lang="es-ES" altLang="ja-JP" smtClean="0"/>
              <a:t>Segundo nivel</a:t>
            </a:r>
          </a:p>
          <a:p>
            <a:pPr lvl="2"/>
            <a:r>
              <a:rPr kumimoji="1" lang="es-ES" altLang="ja-JP" smtClean="0"/>
              <a:t>Tercer nivel</a:t>
            </a:r>
          </a:p>
          <a:p>
            <a:pPr lvl="3"/>
            <a:r>
              <a:rPr kumimoji="1" lang="es-ES" altLang="ja-JP" smtClean="0"/>
              <a:t>Cuarto nivel</a:t>
            </a:r>
          </a:p>
          <a:p>
            <a:pPr lvl="4"/>
            <a:r>
              <a:rPr kumimoji="1" lang="es-ES" altLang="ja-JP" smtClean="0"/>
              <a:t>Quinto nivel</a:t>
            </a:r>
            <a:endParaRPr kumimoji="1" lang="ja-JP" altLang="en-US"/>
          </a:p>
        </p:txBody>
      </p:sp>
      <p:sp>
        <p:nvSpPr>
          <p:cNvPr id="5" name="4 Marcador de fecha"/>
          <p:cNvSpPr>
            <a:spLocks noGrp="1"/>
          </p:cNvSpPr>
          <p:nvPr>
            <p:ph type="dt" sz="half" idx="10"/>
          </p:nvPr>
        </p:nvSpPr>
        <p:spPr/>
        <p:txBody>
          <a:bodyPr/>
          <a:lstStyle/>
          <a:p>
            <a:fld id="{19EB0105-B79C-4C5A-8B81-DD81F818D9C5}" type="datetimeFigureOut">
              <a:rPr kumimoji="1" lang="ja-JP" altLang="en-US" smtClean="0"/>
              <a:t>2017/1/20</a:t>
            </a:fld>
            <a:endParaRPr kumimoji="1" lang="ja-JP" altLang="en-US"/>
          </a:p>
        </p:txBody>
      </p:sp>
      <p:sp>
        <p:nvSpPr>
          <p:cNvPr id="6" name="5 Marcador de pie de página"/>
          <p:cNvSpPr>
            <a:spLocks noGrp="1"/>
          </p:cNvSpPr>
          <p:nvPr>
            <p:ph type="ftr" sz="quarter" idx="11"/>
          </p:nvPr>
        </p:nvSpPr>
        <p:spPr/>
        <p:txBody>
          <a:bodyPr/>
          <a:lstStyle/>
          <a:p>
            <a:endParaRPr kumimoji="1" lang="ja-JP" altLang="en-US"/>
          </a:p>
        </p:txBody>
      </p:sp>
      <p:sp>
        <p:nvSpPr>
          <p:cNvPr id="7" name="6 Marcador de número de diapositiva"/>
          <p:cNvSpPr>
            <a:spLocks noGrp="1"/>
          </p:cNvSpPr>
          <p:nvPr>
            <p:ph type="sldNum" sz="quarter" idx="12"/>
          </p:nvPr>
        </p:nvSpPr>
        <p:spPr/>
        <p:txBody>
          <a:bodyPr/>
          <a:lstStyle/>
          <a:p>
            <a:fld id="{8B432BCC-FD04-45E5-87CE-AEE8DDD5D8B8}" type="slidenum">
              <a:rPr kumimoji="1" lang="ja-JP" altLang="en-US" smtClean="0"/>
              <a:t>‹Nº›</a:t>
            </a:fld>
            <a:endParaRPr kumimoji="1" lang="ja-JP" altLang="en-US"/>
          </a:p>
        </p:txBody>
      </p:sp>
    </p:spTree>
    <p:extLst>
      <p:ext uri="{BB962C8B-B14F-4D97-AF65-F5344CB8AC3E}">
        <p14:creationId xmlns:p14="http://schemas.microsoft.com/office/powerpoint/2010/main" val="27159951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kumimoji="1" lang="es-ES" altLang="ja-JP" smtClean="0"/>
              <a:t>Haga clic para modificar el estilo de título del patrón</a:t>
            </a:r>
            <a:endParaRPr kumimoji="1" lang="ja-JP" altLang="en-U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es-ES" altLang="ja-JP"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es-ES" altLang="ja-JP" smtClean="0"/>
              <a:t>Haga clic para modificar el estilo de texto del patrón</a:t>
            </a:r>
          </a:p>
          <a:p>
            <a:pPr lvl="1"/>
            <a:r>
              <a:rPr kumimoji="1" lang="es-ES" altLang="ja-JP" smtClean="0"/>
              <a:t>Segundo nivel</a:t>
            </a:r>
          </a:p>
          <a:p>
            <a:pPr lvl="2"/>
            <a:r>
              <a:rPr kumimoji="1" lang="es-ES" altLang="ja-JP" smtClean="0"/>
              <a:t>Tercer nivel</a:t>
            </a:r>
          </a:p>
          <a:p>
            <a:pPr lvl="3"/>
            <a:r>
              <a:rPr kumimoji="1" lang="es-ES" altLang="ja-JP" smtClean="0"/>
              <a:t>Cuarto nivel</a:t>
            </a:r>
          </a:p>
          <a:p>
            <a:pPr lvl="4"/>
            <a:r>
              <a:rPr kumimoji="1" lang="es-ES" altLang="ja-JP" smtClean="0"/>
              <a:t>Quinto nivel</a:t>
            </a:r>
            <a:endParaRPr kumimoji="1" lang="ja-JP" altLang="en-U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es-ES" altLang="ja-JP"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es-ES" altLang="ja-JP" smtClean="0"/>
              <a:t>Haga clic para modificar el estilo de texto del patrón</a:t>
            </a:r>
          </a:p>
          <a:p>
            <a:pPr lvl="1"/>
            <a:r>
              <a:rPr kumimoji="1" lang="es-ES" altLang="ja-JP" smtClean="0"/>
              <a:t>Segundo nivel</a:t>
            </a:r>
          </a:p>
          <a:p>
            <a:pPr lvl="2"/>
            <a:r>
              <a:rPr kumimoji="1" lang="es-ES" altLang="ja-JP" smtClean="0"/>
              <a:t>Tercer nivel</a:t>
            </a:r>
          </a:p>
          <a:p>
            <a:pPr lvl="3"/>
            <a:r>
              <a:rPr kumimoji="1" lang="es-ES" altLang="ja-JP" smtClean="0"/>
              <a:t>Cuarto nivel</a:t>
            </a:r>
          </a:p>
          <a:p>
            <a:pPr lvl="4"/>
            <a:r>
              <a:rPr kumimoji="1" lang="es-ES" altLang="ja-JP" smtClean="0"/>
              <a:t>Quinto nivel</a:t>
            </a:r>
            <a:endParaRPr kumimoji="1" lang="ja-JP" altLang="en-US"/>
          </a:p>
        </p:txBody>
      </p:sp>
      <p:sp>
        <p:nvSpPr>
          <p:cNvPr id="7" name="6 Marcador de fecha"/>
          <p:cNvSpPr>
            <a:spLocks noGrp="1"/>
          </p:cNvSpPr>
          <p:nvPr>
            <p:ph type="dt" sz="half" idx="10"/>
          </p:nvPr>
        </p:nvSpPr>
        <p:spPr/>
        <p:txBody>
          <a:bodyPr/>
          <a:lstStyle/>
          <a:p>
            <a:fld id="{19EB0105-B79C-4C5A-8B81-DD81F818D9C5}" type="datetimeFigureOut">
              <a:rPr kumimoji="1" lang="ja-JP" altLang="en-US" smtClean="0"/>
              <a:t>2017/1/20</a:t>
            </a:fld>
            <a:endParaRPr kumimoji="1" lang="ja-JP" altLang="en-US"/>
          </a:p>
        </p:txBody>
      </p:sp>
      <p:sp>
        <p:nvSpPr>
          <p:cNvPr id="8" name="7 Marcador de pie de página"/>
          <p:cNvSpPr>
            <a:spLocks noGrp="1"/>
          </p:cNvSpPr>
          <p:nvPr>
            <p:ph type="ftr" sz="quarter" idx="11"/>
          </p:nvPr>
        </p:nvSpPr>
        <p:spPr/>
        <p:txBody>
          <a:bodyPr/>
          <a:lstStyle/>
          <a:p>
            <a:endParaRPr kumimoji="1" lang="ja-JP" altLang="en-US"/>
          </a:p>
        </p:txBody>
      </p:sp>
      <p:sp>
        <p:nvSpPr>
          <p:cNvPr id="9" name="8 Marcador de número de diapositiva"/>
          <p:cNvSpPr>
            <a:spLocks noGrp="1"/>
          </p:cNvSpPr>
          <p:nvPr>
            <p:ph type="sldNum" sz="quarter" idx="12"/>
          </p:nvPr>
        </p:nvSpPr>
        <p:spPr/>
        <p:txBody>
          <a:bodyPr/>
          <a:lstStyle/>
          <a:p>
            <a:fld id="{8B432BCC-FD04-45E5-87CE-AEE8DDD5D8B8}" type="slidenum">
              <a:rPr kumimoji="1" lang="ja-JP" altLang="en-US" smtClean="0"/>
              <a:t>‹Nº›</a:t>
            </a:fld>
            <a:endParaRPr kumimoji="1" lang="ja-JP" altLang="en-US"/>
          </a:p>
        </p:txBody>
      </p:sp>
    </p:spTree>
    <p:extLst>
      <p:ext uri="{BB962C8B-B14F-4D97-AF65-F5344CB8AC3E}">
        <p14:creationId xmlns:p14="http://schemas.microsoft.com/office/powerpoint/2010/main" val="24714625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1" lang="es-ES" altLang="ja-JP" smtClean="0"/>
              <a:t>Haga clic para modificar el estilo de título del patrón</a:t>
            </a:r>
            <a:endParaRPr kumimoji="1" lang="ja-JP" altLang="en-US"/>
          </a:p>
        </p:txBody>
      </p:sp>
      <p:sp>
        <p:nvSpPr>
          <p:cNvPr id="3" name="2 Marcador de fecha"/>
          <p:cNvSpPr>
            <a:spLocks noGrp="1"/>
          </p:cNvSpPr>
          <p:nvPr>
            <p:ph type="dt" sz="half" idx="10"/>
          </p:nvPr>
        </p:nvSpPr>
        <p:spPr/>
        <p:txBody>
          <a:bodyPr/>
          <a:lstStyle/>
          <a:p>
            <a:fld id="{19EB0105-B79C-4C5A-8B81-DD81F818D9C5}" type="datetimeFigureOut">
              <a:rPr kumimoji="1" lang="ja-JP" altLang="en-US" smtClean="0"/>
              <a:t>2017/1/20</a:t>
            </a:fld>
            <a:endParaRPr kumimoji="1" lang="ja-JP" altLang="en-US"/>
          </a:p>
        </p:txBody>
      </p:sp>
      <p:sp>
        <p:nvSpPr>
          <p:cNvPr id="4" name="3 Marcador de pie de página"/>
          <p:cNvSpPr>
            <a:spLocks noGrp="1"/>
          </p:cNvSpPr>
          <p:nvPr>
            <p:ph type="ftr" sz="quarter" idx="11"/>
          </p:nvPr>
        </p:nvSpPr>
        <p:spPr/>
        <p:txBody>
          <a:bodyPr/>
          <a:lstStyle/>
          <a:p>
            <a:endParaRPr kumimoji="1" lang="ja-JP" altLang="en-US"/>
          </a:p>
        </p:txBody>
      </p:sp>
      <p:sp>
        <p:nvSpPr>
          <p:cNvPr id="5" name="4 Marcador de número de diapositiva"/>
          <p:cNvSpPr>
            <a:spLocks noGrp="1"/>
          </p:cNvSpPr>
          <p:nvPr>
            <p:ph type="sldNum" sz="quarter" idx="12"/>
          </p:nvPr>
        </p:nvSpPr>
        <p:spPr/>
        <p:txBody>
          <a:bodyPr/>
          <a:lstStyle/>
          <a:p>
            <a:fld id="{8B432BCC-FD04-45E5-87CE-AEE8DDD5D8B8}" type="slidenum">
              <a:rPr kumimoji="1" lang="ja-JP" altLang="en-US" smtClean="0"/>
              <a:t>‹Nº›</a:t>
            </a:fld>
            <a:endParaRPr kumimoji="1" lang="ja-JP" altLang="en-US"/>
          </a:p>
        </p:txBody>
      </p:sp>
    </p:spTree>
    <p:extLst>
      <p:ext uri="{BB962C8B-B14F-4D97-AF65-F5344CB8AC3E}">
        <p14:creationId xmlns:p14="http://schemas.microsoft.com/office/powerpoint/2010/main" val="16829722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19EB0105-B79C-4C5A-8B81-DD81F818D9C5}" type="datetimeFigureOut">
              <a:rPr kumimoji="1" lang="ja-JP" altLang="en-US" smtClean="0"/>
              <a:t>2017/1/20</a:t>
            </a:fld>
            <a:endParaRPr kumimoji="1" lang="ja-JP" altLang="en-US"/>
          </a:p>
        </p:txBody>
      </p:sp>
      <p:sp>
        <p:nvSpPr>
          <p:cNvPr id="3" name="2 Marcador de pie de página"/>
          <p:cNvSpPr>
            <a:spLocks noGrp="1"/>
          </p:cNvSpPr>
          <p:nvPr>
            <p:ph type="ftr" sz="quarter" idx="11"/>
          </p:nvPr>
        </p:nvSpPr>
        <p:spPr/>
        <p:txBody>
          <a:bodyPr/>
          <a:lstStyle/>
          <a:p>
            <a:endParaRPr kumimoji="1" lang="ja-JP" altLang="en-US"/>
          </a:p>
        </p:txBody>
      </p:sp>
      <p:sp>
        <p:nvSpPr>
          <p:cNvPr id="4" name="3 Marcador de número de diapositiva"/>
          <p:cNvSpPr>
            <a:spLocks noGrp="1"/>
          </p:cNvSpPr>
          <p:nvPr>
            <p:ph type="sldNum" sz="quarter" idx="12"/>
          </p:nvPr>
        </p:nvSpPr>
        <p:spPr/>
        <p:txBody>
          <a:bodyPr/>
          <a:lstStyle/>
          <a:p>
            <a:fld id="{8B432BCC-FD04-45E5-87CE-AEE8DDD5D8B8}" type="slidenum">
              <a:rPr kumimoji="1" lang="ja-JP" altLang="en-US" smtClean="0"/>
              <a:t>‹Nº›</a:t>
            </a:fld>
            <a:endParaRPr kumimoji="1" lang="ja-JP" altLang="en-US"/>
          </a:p>
        </p:txBody>
      </p:sp>
    </p:spTree>
    <p:extLst>
      <p:ext uri="{BB962C8B-B14F-4D97-AF65-F5344CB8AC3E}">
        <p14:creationId xmlns:p14="http://schemas.microsoft.com/office/powerpoint/2010/main" val="9726623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kumimoji="1" lang="es-ES" altLang="ja-JP" smtClean="0"/>
              <a:t>Haga clic para modificar el estilo de título del patrón</a:t>
            </a:r>
            <a:endParaRPr kumimoji="1" lang="ja-JP" altLang="en-U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es-ES" altLang="ja-JP" smtClean="0"/>
              <a:t>Haga clic para modificar el estilo de texto del patrón</a:t>
            </a:r>
          </a:p>
          <a:p>
            <a:pPr lvl="1"/>
            <a:r>
              <a:rPr kumimoji="1" lang="es-ES" altLang="ja-JP" smtClean="0"/>
              <a:t>Segundo nivel</a:t>
            </a:r>
          </a:p>
          <a:p>
            <a:pPr lvl="2"/>
            <a:r>
              <a:rPr kumimoji="1" lang="es-ES" altLang="ja-JP" smtClean="0"/>
              <a:t>Tercer nivel</a:t>
            </a:r>
          </a:p>
          <a:p>
            <a:pPr lvl="3"/>
            <a:r>
              <a:rPr kumimoji="1" lang="es-ES" altLang="ja-JP" smtClean="0"/>
              <a:t>Cuarto nivel</a:t>
            </a:r>
          </a:p>
          <a:p>
            <a:pPr lvl="4"/>
            <a:r>
              <a:rPr kumimoji="1" lang="es-ES" altLang="ja-JP" smtClean="0"/>
              <a:t>Quinto nivel</a:t>
            </a:r>
            <a:endParaRPr kumimoji="1" lang="ja-JP" altLang="en-U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es-ES" altLang="ja-JP" smtClean="0"/>
              <a:t>Haga clic para modificar el estilo de texto del patrón</a:t>
            </a:r>
          </a:p>
        </p:txBody>
      </p:sp>
      <p:sp>
        <p:nvSpPr>
          <p:cNvPr id="5" name="4 Marcador de fecha"/>
          <p:cNvSpPr>
            <a:spLocks noGrp="1"/>
          </p:cNvSpPr>
          <p:nvPr>
            <p:ph type="dt" sz="half" idx="10"/>
          </p:nvPr>
        </p:nvSpPr>
        <p:spPr/>
        <p:txBody>
          <a:bodyPr/>
          <a:lstStyle/>
          <a:p>
            <a:fld id="{19EB0105-B79C-4C5A-8B81-DD81F818D9C5}" type="datetimeFigureOut">
              <a:rPr kumimoji="1" lang="ja-JP" altLang="en-US" smtClean="0"/>
              <a:t>2017/1/20</a:t>
            </a:fld>
            <a:endParaRPr kumimoji="1" lang="ja-JP" altLang="en-US"/>
          </a:p>
        </p:txBody>
      </p:sp>
      <p:sp>
        <p:nvSpPr>
          <p:cNvPr id="6" name="5 Marcador de pie de página"/>
          <p:cNvSpPr>
            <a:spLocks noGrp="1"/>
          </p:cNvSpPr>
          <p:nvPr>
            <p:ph type="ftr" sz="quarter" idx="11"/>
          </p:nvPr>
        </p:nvSpPr>
        <p:spPr/>
        <p:txBody>
          <a:bodyPr/>
          <a:lstStyle/>
          <a:p>
            <a:endParaRPr kumimoji="1" lang="ja-JP" altLang="en-US"/>
          </a:p>
        </p:txBody>
      </p:sp>
      <p:sp>
        <p:nvSpPr>
          <p:cNvPr id="7" name="6 Marcador de número de diapositiva"/>
          <p:cNvSpPr>
            <a:spLocks noGrp="1"/>
          </p:cNvSpPr>
          <p:nvPr>
            <p:ph type="sldNum" sz="quarter" idx="12"/>
          </p:nvPr>
        </p:nvSpPr>
        <p:spPr/>
        <p:txBody>
          <a:bodyPr/>
          <a:lstStyle/>
          <a:p>
            <a:fld id="{8B432BCC-FD04-45E5-87CE-AEE8DDD5D8B8}" type="slidenum">
              <a:rPr kumimoji="1" lang="ja-JP" altLang="en-US" smtClean="0"/>
              <a:t>‹Nº›</a:t>
            </a:fld>
            <a:endParaRPr kumimoji="1" lang="ja-JP" altLang="en-US"/>
          </a:p>
        </p:txBody>
      </p:sp>
    </p:spTree>
    <p:extLst>
      <p:ext uri="{BB962C8B-B14F-4D97-AF65-F5344CB8AC3E}">
        <p14:creationId xmlns:p14="http://schemas.microsoft.com/office/powerpoint/2010/main" val="1168010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kumimoji="1" lang="es-ES" altLang="ja-JP" smtClean="0"/>
              <a:t>Haga clic para modificar el estilo de título del patrón</a:t>
            </a:r>
            <a:endParaRPr kumimoji="1" lang="ja-JP" altLang="en-U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es-ES" altLang="ja-JP" smtClean="0"/>
              <a:t>Haga clic para modificar el estilo de texto del patrón</a:t>
            </a:r>
          </a:p>
        </p:txBody>
      </p:sp>
      <p:sp>
        <p:nvSpPr>
          <p:cNvPr id="5" name="4 Marcador de fecha"/>
          <p:cNvSpPr>
            <a:spLocks noGrp="1"/>
          </p:cNvSpPr>
          <p:nvPr>
            <p:ph type="dt" sz="half" idx="10"/>
          </p:nvPr>
        </p:nvSpPr>
        <p:spPr/>
        <p:txBody>
          <a:bodyPr/>
          <a:lstStyle/>
          <a:p>
            <a:fld id="{19EB0105-B79C-4C5A-8B81-DD81F818D9C5}" type="datetimeFigureOut">
              <a:rPr kumimoji="1" lang="ja-JP" altLang="en-US" smtClean="0"/>
              <a:t>2017/1/20</a:t>
            </a:fld>
            <a:endParaRPr kumimoji="1" lang="ja-JP" altLang="en-US"/>
          </a:p>
        </p:txBody>
      </p:sp>
      <p:sp>
        <p:nvSpPr>
          <p:cNvPr id="6" name="5 Marcador de pie de página"/>
          <p:cNvSpPr>
            <a:spLocks noGrp="1"/>
          </p:cNvSpPr>
          <p:nvPr>
            <p:ph type="ftr" sz="quarter" idx="11"/>
          </p:nvPr>
        </p:nvSpPr>
        <p:spPr/>
        <p:txBody>
          <a:bodyPr/>
          <a:lstStyle/>
          <a:p>
            <a:endParaRPr kumimoji="1" lang="ja-JP" altLang="en-US"/>
          </a:p>
        </p:txBody>
      </p:sp>
      <p:sp>
        <p:nvSpPr>
          <p:cNvPr id="7" name="6 Marcador de número de diapositiva"/>
          <p:cNvSpPr>
            <a:spLocks noGrp="1"/>
          </p:cNvSpPr>
          <p:nvPr>
            <p:ph type="sldNum" sz="quarter" idx="12"/>
          </p:nvPr>
        </p:nvSpPr>
        <p:spPr/>
        <p:txBody>
          <a:bodyPr/>
          <a:lstStyle/>
          <a:p>
            <a:fld id="{8B432BCC-FD04-45E5-87CE-AEE8DDD5D8B8}" type="slidenum">
              <a:rPr kumimoji="1" lang="ja-JP" altLang="en-US" smtClean="0"/>
              <a:t>‹Nº›</a:t>
            </a:fld>
            <a:endParaRPr kumimoji="1" lang="ja-JP" altLang="en-US"/>
          </a:p>
        </p:txBody>
      </p:sp>
    </p:spTree>
    <p:extLst>
      <p:ext uri="{BB962C8B-B14F-4D97-AF65-F5344CB8AC3E}">
        <p14:creationId xmlns:p14="http://schemas.microsoft.com/office/powerpoint/2010/main" val="3767715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es-ES" altLang="ja-JP" smtClean="0"/>
              <a:t>Haga clic para modificar el estilo de título del patrón</a:t>
            </a:r>
            <a:endParaRPr kumimoji="1" lang="ja-JP" altLang="en-U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es-ES" altLang="ja-JP" smtClean="0"/>
              <a:t>Haga clic para modificar el estilo de texto del patrón</a:t>
            </a:r>
          </a:p>
          <a:p>
            <a:pPr lvl="1"/>
            <a:r>
              <a:rPr kumimoji="1" lang="es-ES" altLang="ja-JP" smtClean="0"/>
              <a:t>Segundo nivel</a:t>
            </a:r>
          </a:p>
          <a:p>
            <a:pPr lvl="2"/>
            <a:r>
              <a:rPr kumimoji="1" lang="es-ES" altLang="ja-JP" smtClean="0"/>
              <a:t>Tercer nivel</a:t>
            </a:r>
          </a:p>
          <a:p>
            <a:pPr lvl="3"/>
            <a:r>
              <a:rPr kumimoji="1" lang="es-ES" altLang="ja-JP" smtClean="0"/>
              <a:t>Cuarto nivel</a:t>
            </a:r>
          </a:p>
          <a:p>
            <a:pPr lvl="4"/>
            <a:r>
              <a:rPr kumimoji="1" lang="es-ES" altLang="ja-JP" smtClean="0"/>
              <a:t>Quinto nivel</a:t>
            </a:r>
            <a:endParaRPr kumimoji="1" lang="ja-JP" altLang="en-U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9EB0105-B79C-4C5A-8B81-DD81F818D9C5}" type="datetimeFigureOut">
              <a:rPr kumimoji="1" lang="ja-JP" altLang="en-US" smtClean="0"/>
              <a:t>2017/1/20</a:t>
            </a:fld>
            <a:endParaRPr kumimoji="1" lang="ja-JP" altLang="en-U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B432BCC-FD04-45E5-87CE-AEE8DDD5D8B8}" type="slidenum">
              <a:rPr kumimoji="1" lang="ja-JP" altLang="en-US" smtClean="0"/>
              <a:t>‹Nº›</a:t>
            </a:fld>
            <a:endParaRPr kumimoji="1" lang="ja-JP" altLang="en-US"/>
          </a:p>
        </p:txBody>
      </p:sp>
    </p:spTree>
    <p:extLst>
      <p:ext uri="{BB962C8B-B14F-4D97-AF65-F5344CB8AC3E}">
        <p14:creationId xmlns:p14="http://schemas.microsoft.com/office/powerpoint/2010/main" val="36507216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jpeg"/><Relationship Id="rId3" Type="http://schemas.openxmlformats.org/officeDocument/2006/relationships/image" Target="../media/image2.jpeg"/><Relationship Id="rId7" Type="http://schemas.microsoft.com/office/2007/relationships/hdphoto" Target="../media/hdphoto2.wdp"/><Relationship Id="rId2" Type="http://schemas.openxmlformats.org/officeDocument/2006/relationships/image" Target="../media/image1.png"/><Relationship Id="rId1" Type="http://schemas.openxmlformats.org/officeDocument/2006/relationships/slideLayout" Target="../slideLayouts/slideLayout4.xml"/><Relationship Id="rId6" Type="http://schemas.openxmlformats.org/officeDocument/2006/relationships/image" Target="../media/image4.jpeg"/><Relationship Id="rId11" Type="http://schemas.microsoft.com/office/2007/relationships/hdphoto" Target="../media/hdphoto4.wdp"/><Relationship Id="rId5" Type="http://schemas.microsoft.com/office/2007/relationships/hdphoto" Target="../media/hdphoto1.wdp"/><Relationship Id="rId10" Type="http://schemas.openxmlformats.org/officeDocument/2006/relationships/image" Target="../media/image6.jpeg"/><Relationship Id="rId4" Type="http://schemas.openxmlformats.org/officeDocument/2006/relationships/image" Target="../media/image3.jpeg"/><Relationship Id="rId9" Type="http://schemas.microsoft.com/office/2007/relationships/hdphoto" Target="../media/hdphoto3.wdp"/></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6 Marcador de contenido"/>
          <p:cNvSpPr txBox="1">
            <a:spLocks/>
          </p:cNvSpPr>
          <p:nvPr/>
        </p:nvSpPr>
        <p:spPr bwMode="auto">
          <a:xfrm>
            <a:off x="4357688" y="785813"/>
            <a:ext cx="4572000" cy="5072062"/>
          </a:xfrm>
          <a:prstGeom prst="rect">
            <a:avLst/>
          </a:prstGeom>
          <a:noFill/>
          <a:ln w="9525">
            <a:noFill/>
            <a:miter lim="800000"/>
            <a:headEnd/>
            <a:tailEnd/>
          </a:ln>
        </p:spPr>
        <p:txBody>
          <a:bodyPr/>
          <a:lstStyle/>
          <a:p>
            <a:pPr marL="342900" indent="-342900" algn="ctr">
              <a:spcBef>
                <a:spcPct val="20000"/>
              </a:spcBef>
              <a:buFont typeface="Arial" charset="0"/>
              <a:buNone/>
              <a:defRPr/>
            </a:pPr>
            <a:r>
              <a:rPr lang="ja-JP" altLang="es-EC" sz="1100" dirty="0">
                <a:solidFill>
                  <a:srgbClr val="002060"/>
                </a:solidFill>
                <a:latin typeface="Meiryo UI" pitchFamily="50" charset="-128"/>
                <a:ea typeface="Meiryo UI" pitchFamily="50" charset="-128"/>
                <a:cs typeface="Meiryo UI" pitchFamily="50" charset="-128"/>
              </a:rPr>
              <a:t>供与額</a:t>
            </a:r>
            <a:r>
              <a:rPr lang="en-US" altLang="es-EC" sz="1100" dirty="0" smtClean="0">
                <a:solidFill>
                  <a:srgbClr val="002060"/>
                </a:solidFill>
                <a:latin typeface="Meiryo UI" pitchFamily="50" charset="-128"/>
                <a:ea typeface="Meiryo UI" pitchFamily="50" charset="-128"/>
                <a:cs typeface="Meiryo UI" pitchFamily="50" charset="-128"/>
              </a:rPr>
              <a:t>:</a:t>
            </a:r>
            <a:r>
              <a:rPr lang="ja-JP" altLang="en-US" sz="1100">
                <a:solidFill>
                  <a:srgbClr val="002060"/>
                </a:solidFill>
                <a:latin typeface="Meiryo UI" pitchFamily="50" charset="-128"/>
                <a:ea typeface="Meiryo UI" pitchFamily="50" charset="-128"/>
                <a:cs typeface="Meiryo UI" pitchFamily="50" charset="-128"/>
              </a:rPr>
              <a:t>　</a:t>
            </a:r>
            <a:r>
              <a:rPr lang="en-US" altLang="ja-JP" sz="1100" smtClean="0">
                <a:solidFill>
                  <a:srgbClr val="002060"/>
                </a:solidFill>
                <a:latin typeface="Meiryo UI" pitchFamily="50" charset="-128"/>
                <a:ea typeface="Meiryo UI" pitchFamily="50" charset="-128"/>
                <a:cs typeface="Meiryo UI" pitchFamily="50" charset="-128"/>
              </a:rPr>
              <a:t>9,</a:t>
            </a:r>
            <a:r>
              <a:rPr lang="es-EC" altLang="ja-JP" sz="1100" smtClean="0">
                <a:solidFill>
                  <a:srgbClr val="002060"/>
                </a:solidFill>
                <a:latin typeface="Meiryo UI" pitchFamily="50" charset="-128"/>
                <a:ea typeface="Meiryo UI" pitchFamily="50" charset="-128"/>
                <a:cs typeface="Meiryo UI" pitchFamily="50" charset="-128"/>
              </a:rPr>
              <a:t>804</a:t>
            </a:r>
            <a:r>
              <a:rPr lang="en-US" altLang="ja-JP" sz="1100" smtClean="0">
                <a:solidFill>
                  <a:srgbClr val="002060"/>
                </a:solidFill>
                <a:latin typeface="Meiryo UI" pitchFamily="50" charset="-128"/>
                <a:ea typeface="Meiryo UI" pitchFamily="50" charset="-128"/>
                <a:cs typeface="Meiryo UI" pitchFamily="50" charset="-128"/>
              </a:rPr>
              <a:t>,</a:t>
            </a:r>
            <a:r>
              <a:rPr lang="es-EC" altLang="ja-JP" sz="1100" smtClean="0">
                <a:solidFill>
                  <a:srgbClr val="002060"/>
                </a:solidFill>
                <a:latin typeface="Meiryo UI" pitchFamily="50" charset="-128"/>
                <a:ea typeface="Meiryo UI" pitchFamily="50" charset="-128"/>
                <a:cs typeface="Meiryo UI" pitchFamily="50" charset="-128"/>
              </a:rPr>
              <a:t>720</a:t>
            </a:r>
            <a:r>
              <a:rPr lang="ja-JP" altLang="en-US" sz="1100" dirty="0" smtClean="0">
                <a:solidFill>
                  <a:srgbClr val="002060"/>
                </a:solidFill>
                <a:latin typeface="Meiryo UI" pitchFamily="50" charset="-128"/>
                <a:ea typeface="Meiryo UI" pitchFamily="50" charset="-128"/>
                <a:cs typeface="Meiryo UI" pitchFamily="50" charset="-128"/>
              </a:rPr>
              <a:t>円</a:t>
            </a:r>
            <a:endParaRPr lang="es-EC" altLang="es-EC" sz="1100" dirty="0">
              <a:solidFill>
                <a:srgbClr val="002060"/>
              </a:solidFill>
              <a:latin typeface="Meiryo UI" pitchFamily="50" charset="-128"/>
              <a:ea typeface="Meiryo UI" pitchFamily="50" charset="-128"/>
              <a:cs typeface="Meiryo UI" pitchFamily="50" charset="-128"/>
            </a:endParaRPr>
          </a:p>
          <a:p>
            <a:pPr marL="342900" indent="-342900" algn="ctr">
              <a:spcBef>
                <a:spcPct val="20000"/>
              </a:spcBef>
              <a:buFont typeface="Arial" charset="0"/>
              <a:buNone/>
              <a:defRPr/>
            </a:pPr>
            <a:r>
              <a:rPr lang="ja-JP" altLang="es-EC" sz="1100" dirty="0">
                <a:solidFill>
                  <a:srgbClr val="000066"/>
                </a:solidFill>
                <a:latin typeface="Meiryo UI" pitchFamily="34" charset="-128"/>
                <a:ea typeface="Meiryo UI" pitchFamily="34" charset="-128"/>
                <a:cs typeface="Meiryo UI" pitchFamily="34" charset="-128"/>
              </a:rPr>
              <a:t>贈与契約締結日</a:t>
            </a:r>
            <a:r>
              <a:rPr lang="en-US" altLang="es-EC" sz="1100" dirty="0" smtClean="0">
                <a:solidFill>
                  <a:srgbClr val="000066"/>
                </a:solidFill>
                <a:latin typeface="Meiryo UI" pitchFamily="34" charset="-128"/>
                <a:ea typeface="Meiryo UI" pitchFamily="34" charset="-128"/>
                <a:cs typeface="Meiryo UI" pitchFamily="34" charset="-128"/>
              </a:rPr>
              <a:t>:</a:t>
            </a:r>
            <a:r>
              <a:rPr lang="ja-JP" altLang="en-US" sz="1100" dirty="0" smtClean="0">
                <a:solidFill>
                  <a:srgbClr val="000066"/>
                </a:solidFill>
                <a:latin typeface="Meiryo UI" pitchFamily="34" charset="-128"/>
                <a:ea typeface="Meiryo UI" pitchFamily="34" charset="-128"/>
                <a:cs typeface="Meiryo UI" pitchFamily="34" charset="-128"/>
              </a:rPr>
              <a:t> </a:t>
            </a:r>
            <a:r>
              <a:rPr lang="en-US" altLang="ja-JP" sz="1100" dirty="0" smtClean="0">
                <a:solidFill>
                  <a:srgbClr val="000066"/>
                </a:solidFill>
                <a:latin typeface="Meiryo UI" pitchFamily="34" charset="-128"/>
                <a:ea typeface="Meiryo UI" pitchFamily="34" charset="-128"/>
                <a:cs typeface="Meiryo UI" pitchFamily="34" charset="-128"/>
              </a:rPr>
              <a:t>2016</a:t>
            </a:r>
            <a:r>
              <a:rPr lang="ja-JP" altLang="es-EC" sz="1100" dirty="0" smtClean="0">
                <a:solidFill>
                  <a:srgbClr val="000066"/>
                </a:solidFill>
                <a:latin typeface="Meiryo UI" pitchFamily="34" charset="-128"/>
                <a:ea typeface="Meiryo UI" pitchFamily="34" charset="-128"/>
                <a:cs typeface="Meiryo UI" pitchFamily="34" charset="-128"/>
              </a:rPr>
              <a:t>年</a:t>
            </a:r>
            <a:r>
              <a:rPr lang="en-US" altLang="ja-JP" sz="1100" dirty="0" smtClean="0">
                <a:solidFill>
                  <a:srgbClr val="000066"/>
                </a:solidFill>
                <a:latin typeface="Meiryo UI" pitchFamily="34" charset="-128"/>
                <a:ea typeface="Meiryo UI" pitchFamily="34" charset="-128"/>
                <a:cs typeface="Meiryo UI" pitchFamily="34" charset="-128"/>
              </a:rPr>
              <a:t>1</a:t>
            </a:r>
            <a:r>
              <a:rPr lang="es-EC" altLang="ja-JP" sz="1100" dirty="0">
                <a:solidFill>
                  <a:srgbClr val="000066"/>
                </a:solidFill>
                <a:latin typeface="Meiryo UI" pitchFamily="34" charset="-128"/>
                <a:ea typeface="Meiryo UI" pitchFamily="34" charset="-128"/>
                <a:cs typeface="Meiryo UI" pitchFamily="34" charset="-128"/>
              </a:rPr>
              <a:t>0</a:t>
            </a:r>
            <a:r>
              <a:rPr lang="ja-JP" altLang="es-EC" sz="1100" dirty="0" smtClean="0">
                <a:solidFill>
                  <a:srgbClr val="000066"/>
                </a:solidFill>
                <a:latin typeface="Meiryo UI" pitchFamily="34" charset="-128"/>
                <a:ea typeface="Meiryo UI" pitchFamily="34" charset="-128"/>
                <a:cs typeface="Meiryo UI" pitchFamily="34" charset="-128"/>
              </a:rPr>
              <a:t>月</a:t>
            </a:r>
            <a:r>
              <a:rPr lang="es-EC" altLang="ja-JP" sz="1100" dirty="0">
                <a:solidFill>
                  <a:srgbClr val="000066"/>
                </a:solidFill>
                <a:latin typeface="Meiryo UI" pitchFamily="34" charset="-128"/>
                <a:ea typeface="Meiryo UI" pitchFamily="34" charset="-128"/>
                <a:cs typeface="Meiryo UI" pitchFamily="34" charset="-128"/>
              </a:rPr>
              <a:t>2</a:t>
            </a:r>
            <a:r>
              <a:rPr lang="es-EC" altLang="ja-JP" sz="1100" dirty="0" smtClean="0">
                <a:solidFill>
                  <a:srgbClr val="000066"/>
                </a:solidFill>
                <a:latin typeface="Meiryo UI" pitchFamily="34" charset="-128"/>
                <a:ea typeface="Meiryo UI" pitchFamily="34" charset="-128"/>
                <a:cs typeface="Meiryo UI" pitchFamily="34" charset="-128"/>
              </a:rPr>
              <a:t>6</a:t>
            </a:r>
            <a:r>
              <a:rPr lang="ja-JP" altLang="es-EC" sz="1100" dirty="0" smtClean="0">
                <a:solidFill>
                  <a:srgbClr val="000066"/>
                </a:solidFill>
                <a:latin typeface="Meiryo UI" pitchFamily="34" charset="-128"/>
                <a:ea typeface="Meiryo UI" pitchFamily="34" charset="-128"/>
                <a:cs typeface="Meiryo UI" pitchFamily="34" charset="-128"/>
              </a:rPr>
              <a:t>日</a:t>
            </a:r>
            <a:endParaRPr lang="es-EC" altLang="es-EC" sz="1100" dirty="0">
              <a:solidFill>
                <a:srgbClr val="000066"/>
              </a:solidFill>
              <a:latin typeface="Meiryo UI" pitchFamily="34" charset="-128"/>
              <a:ea typeface="Meiryo UI" pitchFamily="34" charset="-128"/>
              <a:cs typeface="Meiryo UI" pitchFamily="34" charset="-128"/>
            </a:endParaRPr>
          </a:p>
          <a:p>
            <a:pPr marL="342900" indent="-342900" algn="ctr" fontAlgn="auto">
              <a:spcBef>
                <a:spcPct val="20000"/>
              </a:spcBef>
              <a:spcAft>
                <a:spcPts val="0"/>
              </a:spcAft>
              <a:buFont typeface="Arial" pitchFamily="34" charset="0"/>
              <a:buNone/>
              <a:defRPr/>
            </a:pPr>
            <a:endParaRPr lang="es-EC" sz="1000" dirty="0">
              <a:solidFill>
                <a:srgbClr val="000066"/>
              </a:solidFill>
              <a:latin typeface="Meiryo UI" pitchFamily="34" charset="-128"/>
              <a:ea typeface="Meiryo UI" pitchFamily="34" charset="-128"/>
              <a:cs typeface="Meiryo UI" pitchFamily="34" charset="-128"/>
            </a:endParaRPr>
          </a:p>
          <a:p>
            <a:pPr marL="342900" indent="-342900" fontAlgn="auto">
              <a:spcBef>
                <a:spcPct val="20000"/>
              </a:spcBef>
              <a:spcAft>
                <a:spcPts val="0"/>
              </a:spcAft>
              <a:buFont typeface="Arial" pitchFamily="34" charset="0"/>
              <a:buNone/>
              <a:defRPr/>
            </a:pPr>
            <a:r>
              <a:rPr lang="ja-JP" altLang="es-EC" sz="1000" u="sng" dirty="0">
                <a:solidFill>
                  <a:srgbClr val="000066"/>
                </a:solidFill>
                <a:latin typeface="Meiryo UI" pitchFamily="34" charset="-128"/>
                <a:ea typeface="Meiryo UI" pitchFamily="34" charset="-128"/>
                <a:cs typeface="Meiryo UI" pitchFamily="34" charset="-128"/>
              </a:rPr>
              <a:t>計画実施前</a:t>
            </a:r>
            <a:endParaRPr lang="es-EC" altLang="ja-JP" sz="1000" u="sng" dirty="0">
              <a:solidFill>
                <a:srgbClr val="000066"/>
              </a:solidFill>
              <a:latin typeface="Meiryo UI" pitchFamily="34" charset="-128"/>
              <a:ea typeface="Meiryo UI" pitchFamily="34" charset="-128"/>
              <a:cs typeface="Meiryo UI" pitchFamily="34" charset="-128"/>
            </a:endParaRPr>
          </a:p>
          <a:p>
            <a:pPr marL="342900" indent="-342900" fontAlgn="auto">
              <a:spcBef>
                <a:spcPct val="20000"/>
              </a:spcBef>
              <a:spcAft>
                <a:spcPts val="0"/>
              </a:spcAft>
              <a:buFont typeface="Arial" pitchFamily="34" charset="0"/>
              <a:buNone/>
              <a:defRPr/>
            </a:pPr>
            <a:endParaRPr lang="es-EC" sz="1000" dirty="0" smtClean="0">
              <a:solidFill>
                <a:srgbClr val="000066"/>
              </a:solidFill>
              <a:latin typeface="Meiryo UI" pitchFamily="34" charset="-128"/>
              <a:ea typeface="Meiryo UI" pitchFamily="34" charset="-128"/>
              <a:cs typeface="Meiryo UI" pitchFamily="34" charset="-128"/>
            </a:endParaRPr>
          </a:p>
          <a:p>
            <a:pPr marL="342900" indent="-342900" fontAlgn="auto">
              <a:spcBef>
                <a:spcPct val="20000"/>
              </a:spcBef>
              <a:spcAft>
                <a:spcPts val="0"/>
              </a:spcAft>
              <a:buFont typeface="Arial" pitchFamily="34" charset="0"/>
              <a:buNone/>
              <a:defRPr/>
            </a:pPr>
            <a:endParaRPr lang="es-EC" sz="1000" dirty="0" smtClean="0">
              <a:solidFill>
                <a:srgbClr val="000066"/>
              </a:solidFill>
              <a:latin typeface="Meiryo UI" pitchFamily="34" charset="-128"/>
              <a:ea typeface="Meiryo UI" pitchFamily="34" charset="-128"/>
              <a:cs typeface="Meiryo UI" pitchFamily="34" charset="-128"/>
            </a:endParaRPr>
          </a:p>
          <a:p>
            <a:pPr marL="342900" indent="-342900" fontAlgn="auto">
              <a:spcBef>
                <a:spcPct val="20000"/>
              </a:spcBef>
              <a:spcAft>
                <a:spcPts val="0"/>
              </a:spcAft>
              <a:buFont typeface="Arial" pitchFamily="34" charset="0"/>
              <a:buNone/>
              <a:defRPr/>
            </a:pPr>
            <a:endParaRPr lang="es-EC" sz="1000" dirty="0">
              <a:latin typeface="Meiryo UI" pitchFamily="34" charset="-128"/>
              <a:ea typeface="Meiryo UI" pitchFamily="34" charset="-128"/>
              <a:cs typeface="Meiryo UI" pitchFamily="34" charset="-128"/>
            </a:endParaRPr>
          </a:p>
          <a:p>
            <a:pPr marL="342900" indent="-342900" fontAlgn="auto">
              <a:spcBef>
                <a:spcPct val="20000"/>
              </a:spcBef>
              <a:spcAft>
                <a:spcPts val="0"/>
              </a:spcAft>
              <a:buFont typeface="Arial" pitchFamily="34" charset="0"/>
              <a:buNone/>
              <a:defRPr/>
            </a:pPr>
            <a:r>
              <a:rPr lang="es-ES" sz="1000" dirty="0">
                <a:latin typeface="Meiryo UI" pitchFamily="34" charset="-128"/>
                <a:ea typeface="Meiryo UI" pitchFamily="34" charset="-128"/>
                <a:cs typeface="Meiryo UI" pitchFamily="34" charset="-128"/>
              </a:rPr>
              <a:t> </a:t>
            </a:r>
            <a:endParaRPr lang="es-EC" sz="1000" dirty="0">
              <a:latin typeface="Meiryo UI" pitchFamily="34" charset="-128"/>
              <a:ea typeface="Meiryo UI" pitchFamily="34" charset="-128"/>
              <a:cs typeface="Meiryo UI" pitchFamily="34" charset="-128"/>
            </a:endParaRPr>
          </a:p>
          <a:p>
            <a:pPr marL="342900" indent="-342900" fontAlgn="auto">
              <a:spcBef>
                <a:spcPct val="20000"/>
              </a:spcBef>
              <a:spcAft>
                <a:spcPts val="0"/>
              </a:spcAft>
              <a:buFont typeface="Arial" pitchFamily="34" charset="0"/>
              <a:buNone/>
              <a:defRPr/>
            </a:pPr>
            <a:r>
              <a:rPr lang="es-ES" sz="1000" dirty="0">
                <a:latin typeface="Meiryo UI" pitchFamily="34" charset="-128"/>
                <a:ea typeface="Meiryo UI" pitchFamily="34" charset="-128"/>
                <a:cs typeface="Meiryo UI" pitchFamily="34" charset="-128"/>
              </a:rPr>
              <a:t> </a:t>
            </a:r>
            <a:endParaRPr lang="es-EC" sz="1000" dirty="0">
              <a:latin typeface="Meiryo UI" pitchFamily="34" charset="-128"/>
              <a:ea typeface="Meiryo UI" pitchFamily="34" charset="-128"/>
              <a:cs typeface="Meiryo UI" pitchFamily="34" charset="-128"/>
            </a:endParaRPr>
          </a:p>
          <a:p>
            <a:pPr marL="342900" indent="-342900" fontAlgn="auto">
              <a:spcBef>
                <a:spcPct val="20000"/>
              </a:spcBef>
              <a:spcAft>
                <a:spcPts val="0"/>
              </a:spcAft>
              <a:buFont typeface="Arial" pitchFamily="34" charset="0"/>
              <a:buNone/>
              <a:defRPr/>
            </a:pPr>
            <a:r>
              <a:rPr lang="es-ES" sz="1000" dirty="0">
                <a:latin typeface="Meiryo UI" pitchFamily="34" charset="-128"/>
                <a:ea typeface="Meiryo UI" pitchFamily="34" charset="-128"/>
                <a:cs typeface="Meiryo UI" pitchFamily="34" charset="-128"/>
              </a:rPr>
              <a:t> </a:t>
            </a:r>
            <a:endParaRPr lang="es-EC" sz="1000" dirty="0">
              <a:latin typeface="Meiryo UI" pitchFamily="34" charset="-128"/>
              <a:ea typeface="Meiryo UI" pitchFamily="34" charset="-128"/>
              <a:cs typeface="Meiryo UI" pitchFamily="34" charset="-128"/>
            </a:endParaRPr>
          </a:p>
          <a:p>
            <a:pPr marL="342900" indent="-342900" fontAlgn="auto">
              <a:spcBef>
                <a:spcPct val="20000"/>
              </a:spcBef>
              <a:spcAft>
                <a:spcPts val="0"/>
              </a:spcAft>
              <a:buFont typeface="Arial" pitchFamily="34" charset="0"/>
              <a:buNone/>
              <a:defRPr/>
            </a:pPr>
            <a:endParaRPr lang="es-EC" sz="1000" dirty="0">
              <a:latin typeface="Meiryo UI" pitchFamily="34" charset="-128"/>
              <a:ea typeface="Meiryo UI" pitchFamily="34" charset="-128"/>
              <a:cs typeface="Meiryo UI" pitchFamily="34" charset="-128"/>
            </a:endParaRPr>
          </a:p>
          <a:p>
            <a:pPr marL="342900" indent="-342900" fontAlgn="auto">
              <a:spcBef>
                <a:spcPct val="20000"/>
              </a:spcBef>
              <a:spcAft>
                <a:spcPts val="0"/>
              </a:spcAft>
              <a:buFont typeface="Arial" pitchFamily="34" charset="0"/>
              <a:buNone/>
              <a:defRPr/>
            </a:pPr>
            <a:r>
              <a:rPr lang="es-ES" sz="1000" dirty="0">
                <a:latin typeface="Meiryo UI" pitchFamily="34" charset="-128"/>
                <a:ea typeface="Meiryo UI" pitchFamily="34" charset="-128"/>
                <a:cs typeface="Meiryo UI" pitchFamily="34" charset="-128"/>
              </a:rPr>
              <a:t> </a:t>
            </a:r>
            <a:endParaRPr lang="es-EC" sz="1000" dirty="0">
              <a:latin typeface="Meiryo UI" pitchFamily="34" charset="-128"/>
              <a:ea typeface="Meiryo UI" pitchFamily="34" charset="-128"/>
              <a:cs typeface="Meiryo UI" pitchFamily="34" charset="-128"/>
            </a:endParaRPr>
          </a:p>
          <a:p>
            <a:pPr fontAlgn="auto">
              <a:spcBef>
                <a:spcPct val="20000"/>
              </a:spcBef>
              <a:spcAft>
                <a:spcPts val="0"/>
              </a:spcAft>
              <a:buFont typeface="Arial" pitchFamily="34" charset="0"/>
              <a:buNone/>
              <a:defRPr/>
            </a:pPr>
            <a:r>
              <a:rPr lang="es-EC" sz="1000" dirty="0">
                <a:latin typeface="Meiryo UI" pitchFamily="34" charset="-128"/>
                <a:ea typeface="Meiryo UI" pitchFamily="34" charset="-128"/>
                <a:cs typeface="Meiryo UI" pitchFamily="34" charset="-128"/>
              </a:rPr>
              <a:t/>
            </a:r>
            <a:br>
              <a:rPr lang="es-EC" sz="1000" dirty="0">
                <a:latin typeface="Meiryo UI" pitchFamily="34" charset="-128"/>
                <a:ea typeface="Meiryo UI" pitchFamily="34" charset="-128"/>
                <a:cs typeface="Meiryo UI" pitchFamily="34" charset="-128"/>
              </a:rPr>
            </a:br>
            <a:endParaRPr lang="es-EC" sz="1000" dirty="0">
              <a:latin typeface="Meiryo UI" pitchFamily="34" charset="-128"/>
              <a:ea typeface="Meiryo UI" pitchFamily="34" charset="-128"/>
              <a:cs typeface="Meiryo UI" pitchFamily="34" charset="-128"/>
            </a:endParaRPr>
          </a:p>
          <a:p>
            <a:pPr fontAlgn="auto">
              <a:spcBef>
                <a:spcPct val="20000"/>
              </a:spcBef>
              <a:spcAft>
                <a:spcPts val="0"/>
              </a:spcAft>
              <a:buFont typeface="Arial" pitchFamily="34" charset="0"/>
              <a:buNone/>
              <a:defRPr/>
            </a:pPr>
            <a:endParaRPr lang="es-ES" sz="1000" u="sng" dirty="0">
              <a:latin typeface="Meiryo UI" pitchFamily="34" charset="-128"/>
              <a:ea typeface="Meiryo UI" pitchFamily="34" charset="-128"/>
              <a:cs typeface="Meiryo UI" pitchFamily="34" charset="-128"/>
            </a:endParaRPr>
          </a:p>
          <a:p>
            <a:pPr fontAlgn="auto">
              <a:spcBef>
                <a:spcPct val="20000"/>
              </a:spcBef>
              <a:spcAft>
                <a:spcPts val="0"/>
              </a:spcAft>
              <a:buFont typeface="Arial" pitchFamily="34" charset="0"/>
              <a:buNone/>
              <a:defRPr/>
            </a:pPr>
            <a:r>
              <a:rPr lang="ja-JP" altLang="es-EC" sz="1000" u="sng" dirty="0" smtClean="0">
                <a:solidFill>
                  <a:srgbClr val="000066"/>
                </a:solidFill>
                <a:latin typeface="Meiryo UI" pitchFamily="34" charset="-128"/>
                <a:ea typeface="Meiryo UI" pitchFamily="34" charset="-128"/>
                <a:cs typeface="Meiryo UI" pitchFamily="34" charset="-128"/>
              </a:rPr>
              <a:t>署</a:t>
            </a:r>
            <a:r>
              <a:rPr lang="ja-JP" altLang="es-EC" sz="1000" u="sng" dirty="0">
                <a:solidFill>
                  <a:srgbClr val="000066"/>
                </a:solidFill>
                <a:latin typeface="Meiryo UI" pitchFamily="34" charset="-128"/>
                <a:ea typeface="Meiryo UI" pitchFamily="34" charset="-128"/>
                <a:cs typeface="Meiryo UI" pitchFamily="34" charset="-128"/>
              </a:rPr>
              <a:t>名</a:t>
            </a:r>
            <a:r>
              <a:rPr lang="ja-JP" altLang="es-EC" sz="1000" u="sng" dirty="0" smtClean="0">
                <a:solidFill>
                  <a:srgbClr val="000066"/>
                </a:solidFill>
                <a:latin typeface="Meiryo UI" pitchFamily="34" charset="-128"/>
                <a:ea typeface="Meiryo UI" pitchFamily="34" charset="-128"/>
                <a:cs typeface="Meiryo UI" pitchFamily="34" charset="-128"/>
              </a:rPr>
              <a:t>式</a:t>
            </a:r>
            <a:endParaRPr lang="es-EC" sz="1000" dirty="0">
              <a:solidFill>
                <a:srgbClr val="000066"/>
              </a:solidFill>
              <a:latin typeface="Meiryo UI" pitchFamily="34" charset="-128"/>
              <a:ea typeface="Meiryo UI" pitchFamily="34" charset="-128"/>
              <a:cs typeface="Meiryo UI" pitchFamily="34" charset="-128"/>
            </a:endParaRPr>
          </a:p>
          <a:p>
            <a:pPr fontAlgn="auto">
              <a:spcBef>
                <a:spcPct val="20000"/>
              </a:spcBef>
              <a:spcAft>
                <a:spcPts val="0"/>
              </a:spcAft>
              <a:buFont typeface="Arial" pitchFamily="34" charset="0"/>
              <a:buNone/>
              <a:defRPr/>
            </a:pPr>
            <a:endParaRPr lang="es-EC" sz="1000" dirty="0">
              <a:latin typeface="Meiryo UI" pitchFamily="34" charset="-128"/>
              <a:ea typeface="Meiryo UI" pitchFamily="34" charset="-128"/>
              <a:cs typeface="Meiryo UI" pitchFamily="34" charset="-128"/>
            </a:endParaRPr>
          </a:p>
        </p:txBody>
      </p:sp>
      <p:pic>
        <p:nvPicPr>
          <p:cNvPr id="2051" name="Picture 23"/>
          <p:cNvPicPr>
            <a:picLocks noChangeAspect="1" noChangeArrowheads="1"/>
          </p:cNvPicPr>
          <p:nvPr/>
        </p:nvPicPr>
        <p:blipFill>
          <a:blip r:embed="rId2" cstate="screen">
            <a:extLst>
              <a:ext uri="{28A0092B-C50C-407E-A947-70E740481C1C}">
                <a14:useLocalDpi xmlns:a14="http://schemas.microsoft.com/office/drawing/2010/main"/>
              </a:ext>
            </a:extLst>
          </a:blip>
          <a:srcRect/>
          <a:stretch>
            <a:fillRect/>
          </a:stretch>
        </p:blipFill>
        <p:spPr bwMode="auto">
          <a:xfrm>
            <a:off x="557213" y="4065588"/>
            <a:ext cx="2790825" cy="2130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3" name="4 Título"/>
          <p:cNvSpPr>
            <a:spLocks noGrp="1"/>
          </p:cNvSpPr>
          <p:nvPr>
            <p:ph type="title"/>
          </p:nvPr>
        </p:nvSpPr>
        <p:spPr>
          <a:xfrm>
            <a:off x="0" y="274638"/>
            <a:ext cx="9144000" cy="296862"/>
          </a:xfrm>
          <a:solidFill>
            <a:srgbClr val="000066"/>
          </a:solidFill>
        </p:spPr>
        <p:txBody>
          <a:bodyPr/>
          <a:lstStyle/>
          <a:p>
            <a:pPr eaLnBrk="1" hangingPunct="1"/>
            <a:r>
              <a:rPr lang="ja-JP" altLang="es-EC" sz="1200" b="1" smtClean="0">
                <a:solidFill>
                  <a:srgbClr val="FFFFFF"/>
                </a:solidFill>
                <a:latin typeface="Meiryo UI" pitchFamily="34" charset="-128"/>
                <a:ea typeface="Meiryo UI" pitchFamily="34" charset="-128"/>
                <a:cs typeface="Meiryo UI" pitchFamily="34" charset="-128"/>
              </a:rPr>
              <a:t>対エクアドル草の根・人間の安全保障無償資金協力</a:t>
            </a:r>
            <a:endParaRPr lang="es-EC" sz="1200" b="1" dirty="0" smtClean="0">
              <a:latin typeface="Meiryo UI" pitchFamily="34" charset="-128"/>
              <a:ea typeface="Meiryo UI" pitchFamily="34" charset="-128"/>
              <a:cs typeface="Meiryo UI" pitchFamily="34" charset="-128"/>
            </a:endParaRPr>
          </a:p>
        </p:txBody>
      </p:sp>
      <p:sp>
        <p:nvSpPr>
          <p:cNvPr id="8197" name="5 Marcador de contenido"/>
          <p:cNvSpPr>
            <a:spLocks noGrp="1"/>
          </p:cNvSpPr>
          <p:nvPr>
            <p:ph sz="half" idx="1"/>
          </p:nvPr>
        </p:nvSpPr>
        <p:spPr>
          <a:xfrm>
            <a:off x="214313" y="659284"/>
            <a:ext cx="4038600" cy="3777828"/>
          </a:xfrm>
          <a:noFill/>
        </p:spPr>
        <p:txBody>
          <a:bodyPr wrap="square">
            <a:normAutofit/>
          </a:bodyPr>
          <a:lstStyle/>
          <a:p>
            <a:pPr algn="ctr">
              <a:buNone/>
              <a:defRPr/>
            </a:pPr>
            <a:r>
              <a:rPr lang="ja-JP" altLang="es-EC" sz="1200" b="1" dirty="0">
                <a:solidFill>
                  <a:srgbClr val="002060"/>
                </a:solidFill>
                <a:latin typeface="Meiryo UI" pitchFamily="50" charset="-128"/>
                <a:ea typeface="Meiryo UI" pitchFamily="50" charset="-128"/>
                <a:cs typeface="Meiryo UI" pitchFamily="50" charset="-128"/>
              </a:rPr>
              <a:t>「パハン市２橋梁建設計画」</a:t>
            </a:r>
            <a:endParaRPr lang="es-EC" altLang="es-EC" sz="1200" b="1" dirty="0" smtClean="0">
              <a:solidFill>
                <a:srgbClr val="002060"/>
              </a:solidFill>
              <a:latin typeface="Meiryo UI" pitchFamily="50" charset="-128"/>
              <a:ea typeface="Meiryo UI" pitchFamily="50" charset="-128"/>
              <a:cs typeface="Meiryo UI" pitchFamily="50" charset="-128"/>
            </a:endParaRPr>
          </a:p>
          <a:p>
            <a:pPr marL="0" indent="0" algn="just" eaLnBrk="1" hangingPunct="1">
              <a:buFont typeface="Arial" charset="0"/>
              <a:buNone/>
              <a:defRPr/>
            </a:pPr>
            <a:endParaRPr lang="es-ES" sz="1050" dirty="0" smtClean="0">
              <a:solidFill>
                <a:srgbClr val="002060"/>
              </a:solidFill>
              <a:latin typeface="Meiryo UI" pitchFamily="50" charset="-128"/>
              <a:ea typeface="Meiryo UI" pitchFamily="50" charset="-128"/>
              <a:cs typeface="Meiryo UI" pitchFamily="50" charset="-128"/>
            </a:endParaRPr>
          </a:p>
          <a:p>
            <a:pPr marL="0" indent="0" algn="just">
              <a:buFont typeface="Arial" charset="0"/>
              <a:buNone/>
              <a:defRPr/>
            </a:pPr>
            <a:r>
              <a:rPr lang="ja-JP" altLang="es-EC" sz="1050" dirty="0" smtClean="0">
                <a:solidFill>
                  <a:srgbClr val="002060"/>
                </a:solidFill>
                <a:latin typeface="Meiryo UI" pitchFamily="50" charset="-128"/>
                <a:ea typeface="Meiryo UI" pitchFamily="50" charset="-128"/>
                <a:cs typeface="Meiryo UI" pitchFamily="50" charset="-128"/>
              </a:rPr>
              <a:t>　</a:t>
            </a:r>
            <a:r>
              <a:rPr lang="ja-JP" altLang="es-EC" sz="1000" dirty="0" smtClean="0">
                <a:solidFill>
                  <a:srgbClr val="002060"/>
                </a:solidFill>
                <a:latin typeface="Meiryo UI" pitchFamily="50" charset="-128"/>
                <a:ea typeface="Meiryo UI" pitchFamily="50" charset="-128"/>
                <a:cs typeface="Meiryo UI" pitchFamily="50" charset="-128"/>
              </a:rPr>
              <a:t>在エクアドル日本国大使館において</a:t>
            </a:r>
            <a:r>
              <a:rPr lang="ja-JP" altLang="en-US" sz="1000" dirty="0" smtClean="0">
                <a:solidFill>
                  <a:srgbClr val="002060"/>
                </a:solidFill>
                <a:latin typeface="Meiryo UI" pitchFamily="50" charset="-128"/>
                <a:ea typeface="Meiryo UI" pitchFamily="50" charset="-128"/>
                <a:cs typeface="Meiryo UI" pitchFamily="50" charset="-128"/>
              </a:rPr>
              <a:t>、</a:t>
            </a:r>
            <a:r>
              <a:rPr lang="ja-JP" altLang="es-EC" sz="1000" dirty="0" smtClean="0">
                <a:solidFill>
                  <a:srgbClr val="002060"/>
                </a:solidFill>
                <a:latin typeface="Meiryo UI" pitchFamily="50" charset="-128"/>
                <a:ea typeface="Meiryo UI" pitchFamily="50" charset="-128"/>
                <a:cs typeface="Meiryo UI" pitchFamily="50" charset="-128"/>
              </a:rPr>
              <a:t>平成</a:t>
            </a:r>
            <a:r>
              <a:rPr lang="en-US" altLang="es-EC" sz="1000" dirty="0" smtClean="0">
                <a:solidFill>
                  <a:srgbClr val="002060"/>
                </a:solidFill>
                <a:latin typeface="Meiryo UI" pitchFamily="50" charset="-128"/>
                <a:ea typeface="Meiryo UI" pitchFamily="50" charset="-128"/>
                <a:cs typeface="Meiryo UI" pitchFamily="50" charset="-128"/>
              </a:rPr>
              <a:t>28</a:t>
            </a:r>
            <a:r>
              <a:rPr lang="ja-JP" altLang="es-EC" sz="1000" dirty="0" smtClean="0">
                <a:solidFill>
                  <a:srgbClr val="002060"/>
                </a:solidFill>
                <a:latin typeface="Meiryo UI" pitchFamily="50" charset="-128"/>
                <a:ea typeface="Meiryo UI" pitchFamily="50" charset="-128"/>
                <a:cs typeface="Meiryo UI" pitchFamily="50" charset="-128"/>
              </a:rPr>
              <a:t>年度草の根・人間の安全保障無償資金協力</a:t>
            </a:r>
            <a:r>
              <a:rPr lang="ja-JP" altLang="en-US" sz="1000" dirty="0" smtClean="0">
                <a:solidFill>
                  <a:srgbClr val="002060"/>
                </a:solidFill>
                <a:latin typeface="Meiryo UI" pitchFamily="50" charset="-128"/>
                <a:ea typeface="Meiryo UI" pitchFamily="50" charset="-128"/>
                <a:cs typeface="Meiryo UI" pitchFamily="50" charset="-128"/>
              </a:rPr>
              <a:t>「</a:t>
            </a:r>
            <a:r>
              <a:rPr lang="ja-JP" altLang="es-EC" sz="1000" dirty="0" smtClean="0">
                <a:solidFill>
                  <a:srgbClr val="002060"/>
                </a:solidFill>
                <a:latin typeface="Meiryo UI" pitchFamily="50" charset="-128"/>
                <a:ea typeface="Meiryo UI" pitchFamily="50" charset="-128"/>
                <a:cs typeface="Meiryo UI" pitchFamily="50" charset="-128"/>
              </a:rPr>
              <a:t>パハン市２橋梁建設計画」のための、当館</a:t>
            </a:r>
            <a:r>
              <a:rPr lang="ja-JP" altLang="en-US" sz="1000" dirty="0" smtClean="0">
                <a:solidFill>
                  <a:srgbClr val="002060"/>
                </a:solidFill>
                <a:latin typeface="Meiryo UI" pitchFamily="50" charset="-128"/>
                <a:ea typeface="Meiryo UI" pitchFamily="50" charset="-128"/>
                <a:cs typeface="Meiryo UI" pitchFamily="50" charset="-128"/>
              </a:rPr>
              <a:t>と</a:t>
            </a:r>
            <a:r>
              <a:rPr lang="ja-JP" altLang="es-EC" sz="1000" dirty="0">
                <a:solidFill>
                  <a:srgbClr val="002060"/>
                </a:solidFill>
                <a:latin typeface="Meiryo UI" pitchFamily="50" charset="-128"/>
                <a:ea typeface="Meiryo UI" pitchFamily="50" charset="-128"/>
                <a:cs typeface="Meiryo UI" pitchFamily="50" charset="-128"/>
              </a:rPr>
              <a:t>パハン市</a:t>
            </a:r>
            <a:r>
              <a:rPr lang="ja-JP" altLang="en-US" sz="1000" dirty="0" smtClean="0">
                <a:solidFill>
                  <a:srgbClr val="002060"/>
                </a:solidFill>
                <a:latin typeface="Meiryo UI" pitchFamily="50" charset="-128"/>
                <a:ea typeface="Meiryo UI" pitchFamily="50" charset="-128"/>
                <a:cs typeface="Meiryo UI" pitchFamily="50" charset="-128"/>
              </a:rPr>
              <a:t>に</a:t>
            </a:r>
            <a:r>
              <a:rPr lang="es-EC" altLang="ja-JP" sz="1000" dirty="0" smtClean="0">
                <a:solidFill>
                  <a:srgbClr val="002060"/>
                </a:solidFill>
                <a:latin typeface="Meiryo UI" pitchFamily="50" charset="-128"/>
                <a:ea typeface="Meiryo UI" pitchFamily="50" charset="-128"/>
                <a:cs typeface="Meiryo UI" pitchFamily="50" charset="-128"/>
              </a:rPr>
              <a:t/>
            </a:r>
            <a:br>
              <a:rPr lang="es-EC" altLang="ja-JP" sz="1000" dirty="0" smtClean="0">
                <a:solidFill>
                  <a:srgbClr val="002060"/>
                </a:solidFill>
                <a:latin typeface="Meiryo UI" pitchFamily="50" charset="-128"/>
                <a:ea typeface="Meiryo UI" pitchFamily="50" charset="-128"/>
                <a:cs typeface="Meiryo UI" pitchFamily="50" charset="-128"/>
              </a:rPr>
            </a:br>
            <a:r>
              <a:rPr lang="ja-JP" altLang="en-US" sz="1000" dirty="0" smtClean="0">
                <a:solidFill>
                  <a:srgbClr val="002060"/>
                </a:solidFill>
                <a:latin typeface="Meiryo UI" pitchFamily="50" charset="-128"/>
                <a:ea typeface="Meiryo UI" pitchFamily="50" charset="-128"/>
                <a:cs typeface="Meiryo UI" pitchFamily="50" charset="-128"/>
              </a:rPr>
              <a:t>よる贈与契約</a:t>
            </a:r>
            <a:r>
              <a:rPr lang="ja-JP" altLang="es-EC" sz="1000" dirty="0" smtClean="0">
                <a:solidFill>
                  <a:srgbClr val="002060"/>
                </a:solidFill>
                <a:latin typeface="Meiryo UI" pitchFamily="50" charset="-128"/>
                <a:ea typeface="Meiryo UI" pitchFamily="50" charset="-128"/>
                <a:cs typeface="Meiryo UI" pitchFamily="50" charset="-128"/>
              </a:rPr>
              <a:t>署名式が行なわれました。</a:t>
            </a:r>
            <a:endParaRPr lang="en-US" altLang="ja-JP" sz="1000" dirty="0">
              <a:solidFill>
                <a:srgbClr val="002060"/>
              </a:solidFill>
              <a:latin typeface="Meiryo UI" pitchFamily="50" charset="-128"/>
              <a:ea typeface="Meiryo UI" pitchFamily="50" charset="-128"/>
              <a:cs typeface="Meiryo UI" pitchFamily="50" charset="-128"/>
            </a:endParaRPr>
          </a:p>
          <a:p>
            <a:pPr marL="0" indent="0" algn="just">
              <a:buFont typeface="Arial" charset="0"/>
              <a:buNone/>
              <a:defRPr/>
            </a:pPr>
            <a:endParaRPr lang="en-US" altLang="ja-JP" sz="1000" dirty="0">
              <a:noFill/>
              <a:latin typeface="Meiryo UI" pitchFamily="50" charset="-128"/>
              <a:ea typeface="Meiryo UI" pitchFamily="50" charset="-128"/>
              <a:cs typeface="Meiryo UI" pitchFamily="50" charset="-128"/>
            </a:endParaRPr>
          </a:p>
          <a:p>
            <a:pPr marL="0" indent="0" algn="just">
              <a:buFont typeface="Arial" charset="0"/>
              <a:buNone/>
              <a:defRPr/>
            </a:pPr>
            <a:r>
              <a:rPr lang="ja-JP" altLang="es-EC" sz="1000" dirty="0" smtClean="0">
                <a:noFill/>
                <a:latin typeface="Meiryo UI" pitchFamily="50" charset="-128"/>
                <a:ea typeface="Meiryo UI" pitchFamily="50" charset="-128"/>
                <a:cs typeface="Meiryo UI" pitchFamily="50" charset="-128"/>
              </a:rPr>
              <a:t>　</a:t>
            </a:r>
            <a:r>
              <a:rPr lang="ja-JP" altLang="en-US" sz="1000" dirty="0" smtClean="0">
                <a:solidFill>
                  <a:srgbClr val="002060"/>
                </a:solidFill>
                <a:latin typeface="Meiryo UI" pitchFamily="50" charset="-128"/>
                <a:ea typeface="Meiryo UI" pitchFamily="50" charset="-128"/>
                <a:cs typeface="Meiryo UI" pitchFamily="50" charset="-128"/>
              </a:rPr>
              <a:t>①同</a:t>
            </a:r>
            <a:r>
              <a:rPr lang="ja-JP" altLang="es-EC" sz="1000" dirty="0" smtClean="0">
                <a:solidFill>
                  <a:srgbClr val="002060"/>
                </a:solidFill>
                <a:latin typeface="Meiryo UI" pitchFamily="50" charset="-128"/>
                <a:ea typeface="Meiryo UI" pitchFamily="50" charset="-128"/>
                <a:cs typeface="Meiryo UI" pitchFamily="50" charset="-128"/>
              </a:rPr>
              <a:t>自</a:t>
            </a:r>
            <a:r>
              <a:rPr lang="ja-JP" altLang="es-EC" sz="1000" dirty="0">
                <a:solidFill>
                  <a:srgbClr val="002060"/>
                </a:solidFill>
                <a:latin typeface="Meiryo UI" pitchFamily="50" charset="-128"/>
                <a:ea typeface="Meiryo UI" pitchFamily="50" charset="-128"/>
                <a:cs typeface="Meiryo UI" pitchFamily="50" charset="-128"/>
              </a:rPr>
              <a:t>治区中心部から南西約４ｋｍの地点を流れるラ・ギネア川の渡河部分である当サイト</a:t>
            </a:r>
            <a:r>
              <a:rPr lang="ja-JP" altLang="es-EC" sz="1000" dirty="0" smtClean="0">
                <a:solidFill>
                  <a:srgbClr val="002060"/>
                </a:solidFill>
                <a:latin typeface="Meiryo UI" pitchFamily="50" charset="-128"/>
                <a:ea typeface="Meiryo UI" pitchFamily="50" charset="-128"/>
                <a:cs typeface="Meiryo UI" pitchFamily="50" charset="-128"/>
              </a:rPr>
              <a:t>は</a:t>
            </a:r>
            <a:r>
              <a:rPr lang="ja-JP" altLang="en-US" sz="1000" dirty="0" smtClean="0">
                <a:solidFill>
                  <a:srgbClr val="002060"/>
                </a:solidFill>
                <a:latin typeface="Meiryo UI" pitchFamily="50" charset="-128"/>
                <a:ea typeface="Meiryo UI" pitchFamily="50" charset="-128"/>
                <a:cs typeface="Meiryo UI" pitchFamily="50" charset="-128"/>
              </a:rPr>
              <a:t>、</a:t>
            </a:r>
            <a:r>
              <a:rPr lang="ja-JP" altLang="es-EC" sz="1000" dirty="0" smtClean="0">
                <a:solidFill>
                  <a:srgbClr val="002060"/>
                </a:solidFill>
                <a:latin typeface="Meiryo UI" pitchFamily="50" charset="-128"/>
                <a:ea typeface="Meiryo UI" pitchFamily="50" charset="-128"/>
                <a:cs typeface="Meiryo UI" pitchFamily="50" charset="-128"/>
              </a:rPr>
              <a:t>リ</a:t>
            </a:r>
            <a:r>
              <a:rPr lang="ja-JP" altLang="es-EC" sz="1000" dirty="0">
                <a:solidFill>
                  <a:srgbClr val="002060"/>
                </a:solidFill>
                <a:latin typeface="Meiryo UI" pitchFamily="50" charset="-128"/>
                <a:ea typeface="Meiryo UI" pitchFamily="50" charset="-128"/>
                <a:cs typeface="Meiryo UI" pitchFamily="50" charset="-128"/>
              </a:rPr>
              <a:t>オ・チコ地区並びにプログレッソ地区から同自治区中心部の小学校及び中・高等学校に通う生徒には欠かすことのできない経路</a:t>
            </a:r>
            <a:r>
              <a:rPr lang="ja-JP" altLang="es-EC" sz="1000" dirty="0" smtClean="0">
                <a:solidFill>
                  <a:srgbClr val="002060"/>
                </a:solidFill>
                <a:latin typeface="Meiryo UI" pitchFamily="50" charset="-128"/>
                <a:ea typeface="Meiryo UI" pitchFamily="50" charset="-128"/>
                <a:cs typeface="Meiryo UI" pitchFamily="50" charset="-128"/>
              </a:rPr>
              <a:t>で</a:t>
            </a:r>
            <a:r>
              <a:rPr lang="ja-JP" altLang="es-EC" sz="1000" dirty="0">
                <a:solidFill>
                  <a:srgbClr val="002060"/>
                </a:solidFill>
                <a:latin typeface="Meiryo UI" pitchFamily="50" charset="-128"/>
                <a:ea typeface="Meiryo UI" pitchFamily="50" charset="-128"/>
                <a:cs typeface="Meiryo UI" pitchFamily="50" charset="-128"/>
              </a:rPr>
              <a:t>す</a:t>
            </a:r>
            <a:r>
              <a:rPr lang="ja-JP" altLang="es-EC" sz="1000" dirty="0" smtClean="0">
                <a:solidFill>
                  <a:srgbClr val="002060"/>
                </a:solidFill>
                <a:latin typeface="Meiryo UI" pitchFamily="50" charset="-128"/>
                <a:ea typeface="Meiryo UI" pitchFamily="50" charset="-128"/>
                <a:cs typeface="Meiryo UI" pitchFamily="50" charset="-128"/>
              </a:rPr>
              <a:t>。</a:t>
            </a:r>
            <a:r>
              <a:rPr lang="ja-JP" altLang="es-EC" sz="1000" dirty="0">
                <a:solidFill>
                  <a:srgbClr val="002060"/>
                </a:solidFill>
                <a:latin typeface="Meiryo UI" pitchFamily="50" charset="-128"/>
                <a:ea typeface="Meiryo UI" pitchFamily="50" charset="-128"/>
                <a:cs typeface="Meiryo UI" pitchFamily="50" charset="-128"/>
              </a:rPr>
              <a:t>現</a:t>
            </a:r>
            <a:r>
              <a:rPr lang="ja-JP" altLang="es-EC" sz="1000" dirty="0" smtClean="0">
                <a:solidFill>
                  <a:srgbClr val="002060"/>
                </a:solidFill>
                <a:latin typeface="Meiryo UI" pitchFamily="50" charset="-128"/>
                <a:ea typeface="Meiryo UI" pitchFamily="50" charset="-128"/>
                <a:cs typeface="Meiryo UI" pitchFamily="50" charset="-128"/>
              </a:rPr>
              <a:t>在</a:t>
            </a:r>
            <a:r>
              <a:rPr lang="ja-JP" altLang="en-US" sz="1000" dirty="0" smtClean="0">
                <a:solidFill>
                  <a:srgbClr val="002060"/>
                </a:solidFill>
                <a:latin typeface="Meiryo UI" pitchFamily="50" charset="-128"/>
                <a:ea typeface="Meiryo UI" pitchFamily="50" charset="-128"/>
                <a:cs typeface="Meiryo UI" pitchFamily="50" charset="-128"/>
              </a:rPr>
              <a:t>、</a:t>
            </a:r>
            <a:r>
              <a:rPr lang="ja-JP" altLang="es-EC" sz="1000" dirty="0" smtClean="0">
                <a:solidFill>
                  <a:srgbClr val="002060"/>
                </a:solidFill>
                <a:latin typeface="Meiryo UI" pitchFamily="50" charset="-128"/>
                <a:ea typeface="Meiryo UI" pitchFamily="50" charset="-128"/>
                <a:cs typeface="Meiryo UI" pitchFamily="50" charset="-128"/>
              </a:rPr>
              <a:t>同</a:t>
            </a:r>
            <a:r>
              <a:rPr lang="ja-JP" altLang="es-EC" sz="1000" dirty="0">
                <a:solidFill>
                  <a:srgbClr val="002060"/>
                </a:solidFill>
                <a:latin typeface="Meiryo UI" pitchFamily="50" charset="-128"/>
                <a:ea typeface="Meiryo UI" pitchFamily="50" charset="-128"/>
                <a:cs typeface="Meiryo UI" pitchFamily="50" charset="-128"/>
              </a:rPr>
              <a:t>サイトには橋梁が無</a:t>
            </a:r>
            <a:r>
              <a:rPr lang="ja-JP" altLang="es-EC" sz="1000" dirty="0" smtClean="0">
                <a:solidFill>
                  <a:srgbClr val="002060"/>
                </a:solidFill>
                <a:latin typeface="Meiryo UI" pitchFamily="50" charset="-128"/>
                <a:ea typeface="Meiryo UI" pitchFamily="50" charset="-128"/>
                <a:cs typeface="Meiryo UI" pitchFamily="50" charset="-128"/>
              </a:rPr>
              <a:t>く</a:t>
            </a:r>
            <a:r>
              <a:rPr lang="ja-JP" altLang="en-US" sz="1000" dirty="0" smtClean="0">
                <a:solidFill>
                  <a:srgbClr val="002060"/>
                </a:solidFill>
                <a:latin typeface="Meiryo UI" pitchFamily="50" charset="-128"/>
                <a:ea typeface="Meiryo UI" pitchFamily="50" charset="-128"/>
                <a:cs typeface="Meiryo UI" pitchFamily="50" charset="-128"/>
              </a:rPr>
              <a:t>、</a:t>
            </a:r>
            <a:r>
              <a:rPr lang="ja-JP" altLang="es-EC" sz="1000" dirty="0" smtClean="0">
                <a:solidFill>
                  <a:srgbClr val="002060"/>
                </a:solidFill>
                <a:latin typeface="Meiryo UI" pitchFamily="50" charset="-128"/>
                <a:ea typeface="Meiryo UI" pitchFamily="50" charset="-128"/>
                <a:cs typeface="Meiryo UI" pitchFamily="50" charset="-128"/>
              </a:rPr>
              <a:t>乾</a:t>
            </a:r>
            <a:r>
              <a:rPr lang="ja-JP" altLang="es-EC" sz="1000" dirty="0">
                <a:solidFill>
                  <a:srgbClr val="002060"/>
                </a:solidFill>
                <a:latin typeface="Meiryo UI" pitchFamily="50" charset="-128"/>
                <a:ea typeface="Meiryo UI" pitchFamily="50" charset="-128"/>
                <a:cs typeface="Meiryo UI" pitchFamily="50" charset="-128"/>
              </a:rPr>
              <a:t>季には通行可能</a:t>
            </a:r>
            <a:r>
              <a:rPr lang="ja-JP" altLang="es-EC" sz="1000" dirty="0" smtClean="0">
                <a:solidFill>
                  <a:srgbClr val="002060"/>
                </a:solidFill>
                <a:latin typeface="Meiryo UI" pitchFamily="50" charset="-128"/>
                <a:ea typeface="Meiryo UI" pitchFamily="50" charset="-128"/>
                <a:cs typeface="Meiryo UI" pitchFamily="50" charset="-128"/>
              </a:rPr>
              <a:t>で</a:t>
            </a:r>
            <a:r>
              <a:rPr lang="ja-JP" altLang="en-US" sz="1000" dirty="0" smtClean="0">
                <a:solidFill>
                  <a:srgbClr val="002060"/>
                </a:solidFill>
                <a:latin typeface="Meiryo UI" pitchFamily="50" charset="-128"/>
                <a:ea typeface="Meiryo UI" pitchFamily="50" charset="-128"/>
                <a:cs typeface="Meiryo UI" pitchFamily="50" charset="-128"/>
              </a:rPr>
              <a:t>す</a:t>
            </a:r>
            <a:r>
              <a:rPr lang="ja-JP" altLang="es-EC" sz="1000" dirty="0" smtClean="0">
                <a:solidFill>
                  <a:srgbClr val="002060"/>
                </a:solidFill>
                <a:latin typeface="Meiryo UI" pitchFamily="50" charset="-128"/>
                <a:ea typeface="Meiryo UI" pitchFamily="50" charset="-128"/>
                <a:cs typeface="Meiryo UI" pitchFamily="50" charset="-128"/>
              </a:rPr>
              <a:t>が</a:t>
            </a:r>
            <a:r>
              <a:rPr lang="ja-JP" altLang="en-US" sz="1000" dirty="0" smtClean="0">
                <a:solidFill>
                  <a:srgbClr val="002060"/>
                </a:solidFill>
                <a:latin typeface="Meiryo UI" pitchFamily="50" charset="-128"/>
                <a:ea typeface="Meiryo UI" pitchFamily="50" charset="-128"/>
                <a:cs typeface="Meiryo UI" pitchFamily="50" charset="-128"/>
              </a:rPr>
              <a:t>、</a:t>
            </a:r>
            <a:r>
              <a:rPr lang="ja-JP" altLang="es-EC" sz="1000" dirty="0" smtClean="0">
                <a:solidFill>
                  <a:srgbClr val="002060"/>
                </a:solidFill>
                <a:latin typeface="Meiryo UI" pitchFamily="50" charset="-128"/>
                <a:ea typeface="Meiryo UI" pitchFamily="50" charset="-128"/>
                <a:cs typeface="Meiryo UI" pitchFamily="50" charset="-128"/>
              </a:rPr>
              <a:t>雨</a:t>
            </a:r>
            <a:r>
              <a:rPr lang="ja-JP" altLang="es-EC" sz="1000" dirty="0">
                <a:solidFill>
                  <a:srgbClr val="002060"/>
                </a:solidFill>
                <a:latin typeface="Meiryo UI" pitchFamily="50" charset="-128"/>
                <a:ea typeface="Meiryo UI" pitchFamily="50" charset="-128"/>
                <a:cs typeface="Meiryo UI" pitchFamily="50" charset="-128"/>
              </a:rPr>
              <a:t>季には交通が完全に遮断さ</a:t>
            </a:r>
            <a:r>
              <a:rPr lang="ja-JP" altLang="es-EC" sz="1000" dirty="0" smtClean="0">
                <a:solidFill>
                  <a:srgbClr val="002060"/>
                </a:solidFill>
                <a:latin typeface="Meiryo UI" pitchFamily="50" charset="-128"/>
                <a:ea typeface="Meiryo UI" pitchFamily="50" charset="-128"/>
                <a:cs typeface="Meiryo UI" pitchFamily="50" charset="-128"/>
              </a:rPr>
              <a:t>れます。</a:t>
            </a:r>
            <a:r>
              <a:rPr lang="ja-JP" altLang="en-US" sz="1000" dirty="0" smtClean="0">
                <a:solidFill>
                  <a:srgbClr val="002060"/>
                </a:solidFill>
                <a:latin typeface="Meiryo UI" pitchFamily="50" charset="-128"/>
                <a:ea typeface="Meiryo UI" pitchFamily="50" charset="-128"/>
                <a:cs typeface="Meiryo UI" pitchFamily="50" charset="-128"/>
              </a:rPr>
              <a:t>②</a:t>
            </a:r>
            <a:r>
              <a:rPr lang="ja-JP" altLang="es-EC" sz="1000" dirty="0" smtClean="0">
                <a:solidFill>
                  <a:srgbClr val="002060"/>
                </a:solidFill>
                <a:latin typeface="Meiryo UI" pitchFamily="50" charset="-128"/>
                <a:ea typeface="Meiryo UI" pitchFamily="50" charset="-128"/>
                <a:cs typeface="Meiryo UI" pitchFamily="50" charset="-128"/>
              </a:rPr>
              <a:t>同</a:t>
            </a:r>
            <a:r>
              <a:rPr lang="ja-JP" altLang="es-EC" sz="1000" dirty="0">
                <a:solidFill>
                  <a:srgbClr val="002060"/>
                </a:solidFill>
                <a:latin typeface="Meiryo UI" pitchFamily="50" charset="-128"/>
                <a:ea typeface="Meiryo UI" pitchFamily="50" charset="-128"/>
                <a:cs typeface="Meiryo UI" pitchFamily="50" charset="-128"/>
              </a:rPr>
              <a:t>自治区中心部から約７ｋｍの地点を流れるサン・アンドレス川の渡河部分で</a:t>
            </a:r>
            <a:r>
              <a:rPr lang="ja-JP" altLang="es-EC" sz="1000" dirty="0" smtClean="0">
                <a:solidFill>
                  <a:srgbClr val="002060"/>
                </a:solidFill>
                <a:latin typeface="Meiryo UI" pitchFamily="50" charset="-128"/>
                <a:ea typeface="Meiryo UI" pitchFamily="50" charset="-128"/>
                <a:cs typeface="Meiryo UI" pitchFamily="50" charset="-128"/>
              </a:rPr>
              <a:t>あ</a:t>
            </a:r>
            <a:r>
              <a:rPr lang="ja-JP" altLang="en-US" sz="1000" dirty="0" smtClean="0">
                <a:solidFill>
                  <a:srgbClr val="002060"/>
                </a:solidFill>
                <a:latin typeface="Meiryo UI" pitchFamily="50" charset="-128"/>
                <a:ea typeface="Meiryo UI" pitchFamily="50" charset="-128"/>
                <a:cs typeface="Meiryo UI" pitchFamily="50" charset="-128"/>
              </a:rPr>
              <a:t>る当サイトは、</a:t>
            </a:r>
            <a:r>
              <a:rPr lang="ja-JP" altLang="es-EC" sz="1000" dirty="0" smtClean="0">
                <a:solidFill>
                  <a:srgbClr val="002060"/>
                </a:solidFill>
                <a:latin typeface="Meiryo UI" pitchFamily="50" charset="-128"/>
                <a:ea typeface="Meiryo UI" pitchFamily="50" charset="-128"/>
                <a:cs typeface="Meiryo UI" pitchFamily="50" charset="-128"/>
              </a:rPr>
              <a:t>同</a:t>
            </a:r>
            <a:r>
              <a:rPr lang="ja-JP" altLang="es-EC" sz="1000" dirty="0">
                <a:solidFill>
                  <a:srgbClr val="002060"/>
                </a:solidFill>
                <a:latin typeface="Meiryo UI" pitchFamily="50" charset="-128"/>
                <a:ea typeface="Meiryo UI" pitchFamily="50" charset="-128"/>
                <a:cs typeface="Meiryo UI" pitchFamily="50" charset="-128"/>
              </a:rPr>
              <a:t>自治区中心部並びにパハン市中心部へ抜ける唯一の経路となって</a:t>
            </a:r>
            <a:r>
              <a:rPr lang="ja-JP" altLang="es-EC" sz="1000" dirty="0" smtClean="0">
                <a:solidFill>
                  <a:srgbClr val="002060"/>
                </a:solidFill>
                <a:latin typeface="Meiryo UI" pitchFamily="50" charset="-128"/>
                <a:ea typeface="Meiryo UI" pitchFamily="50" charset="-128"/>
                <a:cs typeface="Meiryo UI" pitchFamily="50" charset="-128"/>
              </a:rPr>
              <a:t>います。</a:t>
            </a:r>
            <a:r>
              <a:rPr lang="ja-JP" altLang="es-EC" sz="1000" dirty="0">
                <a:solidFill>
                  <a:srgbClr val="002060"/>
                </a:solidFill>
                <a:latin typeface="Meiryo UI" pitchFamily="50" charset="-128"/>
                <a:ea typeface="Meiryo UI" pitchFamily="50" charset="-128"/>
                <a:cs typeface="Meiryo UI" pitchFamily="50" charset="-128"/>
              </a:rPr>
              <a:t>現</a:t>
            </a:r>
            <a:r>
              <a:rPr lang="ja-JP" altLang="es-EC" sz="1000" dirty="0" smtClean="0">
                <a:solidFill>
                  <a:srgbClr val="002060"/>
                </a:solidFill>
                <a:latin typeface="Meiryo UI" pitchFamily="50" charset="-128"/>
                <a:ea typeface="Meiryo UI" pitchFamily="50" charset="-128"/>
                <a:cs typeface="Meiryo UI" pitchFamily="50" charset="-128"/>
              </a:rPr>
              <a:t>在</a:t>
            </a:r>
            <a:r>
              <a:rPr lang="ja-JP" altLang="en-US" sz="1000" dirty="0" smtClean="0">
                <a:solidFill>
                  <a:srgbClr val="002060"/>
                </a:solidFill>
                <a:latin typeface="Meiryo UI" pitchFamily="50" charset="-128"/>
                <a:ea typeface="Meiryo UI" pitchFamily="50" charset="-128"/>
                <a:cs typeface="Meiryo UI" pitchFamily="50" charset="-128"/>
              </a:rPr>
              <a:t>、</a:t>
            </a:r>
            <a:r>
              <a:rPr lang="ja-JP" altLang="es-EC" sz="1000" dirty="0" smtClean="0">
                <a:solidFill>
                  <a:srgbClr val="002060"/>
                </a:solidFill>
                <a:latin typeface="Meiryo UI" pitchFamily="50" charset="-128"/>
                <a:ea typeface="Meiryo UI" pitchFamily="50" charset="-128"/>
                <a:cs typeface="Meiryo UI" pitchFamily="50" charset="-128"/>
              </a:rPr>
              <a:t>同</a:t>
            </a:r>
            <a:r>
              <a:rPr lang="ja-JP" altLang="es-EC" sz="1000" dirty="0">
                <a:solidFill>
                  <a:srgbClr val="002060"/>
                </a:solidFill>
                <a:latin typeface="Meiryo UI" pitchFamily="50" charset="-128"/>
                <a:ea typeface="Meiryo UI" pitchFamily="50" charset="-128"/>
                <a:cs typeface="Meiryo UI" pitchFamily="50" charset="-128"/>
              </a:rPr>
              <a:t>サイトには橋梁が無</a:t>
            </a:r>
            <a:r>
              <a:rPr lang="ja-JP" altLang="es-EC" sz="1000" dirty="0" smtClean="0">
                <a:solidFill>
                  <a:srgbClr val="002060"/>
                </a:solidFill>
                <a:latin typeface="Meiryo UI" pitchFamily="50" charset="-128"/>
                <a:ea typeface="Meiryo UI" pitchFamily="50" charset="-128"/>
                <a:cs typeface="Meiryo UI" pitchFamily="50" charset="-128"/>
              </a:rPr>
              <a:t>く</a:t>
            </a:r>
            <a:r>
              <a:rPr lang="ja-JP" altLang="en-US" sz="1000" dirty="0" smtClean="0">
                <a:solidFill>
                  <a:srgbClr val="002060"/>
                </a:solidFill>
                <a:latin typeface="Meiryo UI" pitchFamily="50" charset="-128"/>
                <a:ea typeface="Meiryo UI" pitchFamily="50" charset="-128"/>
                <a:cs typeface="Meiryo UI" pitchFamily="50" charset="-128"/>
              </a:rPr>
              <a:t>、</a:t>
            </a:r>
            <a:r>
              <a:rPr lang="ja-JP" altLang="es-EC" sz="1000" dirty="0" smtClean="0">
                <a:solidFill>
                  <a:srgbClr val="002060"/>
                </a:solidFill>
                <a:latin typeface="Meiryo UI" pitchFamily="50" charset="-128"/>
                <a:ea typeface="Meiryo UI" pitchFamily="50" charset="-128"/>
                <a:cs typeface="Meiryo UI" pitchFamily="50" charset="-128"/>
              </a:rPr>
              <a:t>乾</a:t>
            </a:r>
            <a:r>
              <a:rPr lang="ja-JP" altLang="es-EC" sz="1000" dirty="0">
                <a:solidFill>
                  <a:srgbClr val="002060"/>
                </a:solidFill>
                <a:latin typeface="Meiryo UI" pitchFamily="50" charset="-128"/>
                <a:ea typeface="Meiryo UI" pitchFamily="50" charset="-128"/>
                <a:cs typeface="Meiryo UI" pitchFamily="50" charset="-128"/>
              </a:rPr>
              <a:t>季には通行可能</a:t>
            </a:r>
            <a:r>
              <a:rPr lang="ja-JP" altLang="es-EC" sz="1000" dirty="0" smtClean="0">
                <a:solidFill>
                  <a:srgbClr val="002060"/>
                </a:solidFill>
                <a:latin typeface="Meiryo UI" pitchFamily="50" charset="-128"/>
                <a:ea typeface="Meiryo UI" pitchFamily="50" charset="-128"/>
                <a:cs typeface="Meiryo UI" pitchFamily="50" charset="-128"/>
              </a:rPr>
              <a:t>で</a:t>
            </a:r>
            <a:r>
              <a:rPr lang="ja-JP" altLang="en-US" sz="1000" dirty="0" smtClean="0">
                <a:solidFill>
                  <a:srgbClr val="002060"/>
                </a:solidFill>
                <a:latin typeface="Meiryo UI" pitchFamily="50" charset="-128"/>
                <a:ea typeface="Meiryo UI" pitchFamily="50" charset="-128"/>
                <a:cs typeface="Meiryo UI" pitchFamily="50" charset="-128"/>
              </a:rPr>
              <a:t>す</a:t>
            </a:r>
            <a:r>
              <a:rPr lang="ja-JP" altLang="es-EC" sz="1000" dirty="0" smtClean="0">
                <a:solidFill>
                  <a:srgbClr val="002060"/>
                </a:solidFill>
                <a:latin typeface="Meiryo UI" pitchFamily="50" charset="-128"/>
                <a:ea typeface="Meiryo UI" pitchFamily="50" charset="-128"/>
                <a:cs typeface="Meiryo UI" pitchFamily="50" charset="-128"/>
              </a:rPr>
              <a:t>が</a:t>
            </a:r>
            <a:r>
              <a:rPr lang="ja-JP" altLang="en-US" sz="1000" dirty="0" smtClean="0">
                <a:solidFill>
                  <a:srgbClr val="002060"/>
                </a:solidFill>
                <a:latin typeface="Meiryo UI" pitchFamily="50" charset="-128"/>
                <a:ea typeface="Meiryo UI" pitchFamily="50" charset="-128"/>
                <a:cs typeface="Meiryo UI" pitchFamily="50" charset="-128"/>
              </a:rPr>
              <a:t>、</a:t>
            </a:r>
            <a:r>
              <a:rPr lang="ja-JP" altLang="es-EC" sz="1000" dirty="0" smtClean="0">
                <a:solidFill>
                  <a:srgbClr val="002060"/>
                </a:solidFill>
                <a:latin typeface="Meiryo UI" pitchFamily="50" charset="-128"/>
                <a:ea typeface="Meiryo UI" pitchFamily="50" charset="-128"/>
                <a:cs typeface="Meiryo UI" pitchFamily="50" charset="-128"/>
              </a:rPr>
              <a:t>雨</a:t>
            </a:r>
            <a:r>
              <a:rPr lang="ja-JP" altLang="es-EC" sz="1000" dirty="0">
                <a:solidFill>
                  <a:srgbClr val="002060"/>
                </a:solidFill>
                <a:latin typeface="Meiryo UI" pitchFamily="50" charset="-128"/>
                <a:ea typeface="Meiryo UI" pitchFamily="50" charset="-128"/>
                <a:cs typeface="Meiryo UI" pitchFamily="50" charset="-128"/>
              </a:rPr>
              <a:t>季には交通が完全に遮断さ</a:t>
            </a:r>
            <a:r>
              <a:rPr lang="ja-JP" altLang="es-EC" sz="1000" dirty="0" smtClean="0">
                <a:solidFill>
                  <a:srgbClr val="002060"/>
                </a:solidFill>
                <a:latin typeface="Meiryo UI" pitchFamily="50" charset="-128"/>
                <a:ea typeface="Meiryo UI" pitchFamily="50" charset="-128"/>
                <a:cs typeface="Meiryo UI" pitchFamily="50" charset="-128"/>
              </a:rPr>
              <a:t>れます。</a:t>
            </a:r>
            <a:r>
              <a:rPr lang="es-EC" altLang="ja-JP" sz="1000" dirty="0" smtClean="0">
                <a:solidFill>
                  <a:srgbClr val="002060"/>
                </a:solidFill>
                <a:latin typeface="Meiryo UI" pitchFamily="50" charset="-128"/>
                <a:ea typeface="Meiryo UI" pitchFamily="50" charset="-128"/>
                <a:cs typeface="Meiryo UI" pitchFamily="50" charset="-128"/>
              </a:rPr>
              <a:t/>
            </a:r>
            <a:br>
              <a:rPr lang="es-EC" altLang="ja-JP" sz="1000" dirty="0" smtClean="0">
                <a:solidFill>
                  <a:srgbClr val="002060"/>
                </a:solidFill>
                <a:latin typeface="Meiryo UI" pitchFamily="50" charset="-128"/>
                <a:ea typeface="Meiryo UI" pitchFamily="50" charset="-128"/>
                <a:cs typeface="Meiryo UI" pitchFamily="50" charset="-128"/>
              </a:rPr>
            </a:br>
            <a:r>
              <a:rPr lang="ja-JP" altLang="es-EC" sz="1000" dirty="0" smtClean="0">
                <a:solidFill>
                  <a:srgbClr val="002060"/>
                </a:solidFill>
                <a:latin typeface="Meiryo UI" pitchFamily="50" charset="-128"/>
                <a:ea typeface="Meiryo UI" pitchFamily="50" charset="-128"/>
                <a:cs typeface="Meiryo UI" pitchFamily="50" charset="-128"/>
              </a:rPr>
              <a:t>両</a:t>
            </a:r>
            <a:r>
              <a:rPr lang="ja-JP" altLang="es-EC" sz="1000" dirty="0">
                <a:solidFill>
                  <a:srgbClr val="002060"/>
                </a:solidFill>
                <a:latin typeface="Meiryo UI" pitchFamily="50" charset="-128"/>
                <a:ea typeface="Meiryo UI" pitchFamily="50" charset="-128"/>
                <a:cs typeface="Meiryo UI" pitchFamily="50" charset="-128"/>
              </a:rPr>
              <a:t>サイトの周辺住民は主に農業に従事して</a:t>
            </a:r>
            <a:r>
              <a:rPr lang="ja-JP" altLang="es-EC" sz="1000" dirty="0" smtClean="0">
                <a:solidFill>
                  <a:srgbClr val="002060"/>
                </a:solidFill>
                <a:latin typeface="Meiryo UI" pitchFamily="50" charset="-128"/>
                <a:ea typeface="Meiryo UI" pitchFamily="50" charset="-128"/>
                <a:cs typeface="Meiryo UI" pitchFamily="50" charset="-128"/>
              </a:rPr>
              <a:t>おり</a:t>
            </a:r>
            <a:r>
              <a:rPr lang="ja-JP" altLang="en-US" sz="1000" dirty="0" smtClean="0">
                <a:solidFill>
                  <a:srgbClr val="002060"/>
                </a:solidFill>
                <a:latin typeface="Meiryo UI" pitchFamily="50" charset="-128"/>
                <a:ea typeface="Meiryo UI" pitchFamily="50" charset="-128"/>
                <a:cs typeface="Meiryo UI" pitchFamily="50" charset="-128"/>
              </a:rPr>
              <a:t>、</a:t>
            </a:r>
            <a:r>
              <a:rPr lang="ja-JP" altLang="es-EC" sz="1000" dirty="0" smtClean="0">
                <a:solidFill>
                  <a:srgbClr val="002060"/>
                </a:solidFill>
                <a:latin typeface="Meiryo UI" pitchFamily="50" charset="-128"/>
                <a:ea typeface="Meiryo UI" pitchFamily="50" charset="-128"/>
                <a:cs typeface="Meiryo UI" pitchFamily="50" charset="-128"/>
              </a:rPr>
              <a:t>農</a:t>
            </a:r>
            <a:r>
              <a:rPr lang="ja-JP" altLang="es-EC" sz="1000" dirty="0">
                <a:solidFill>
                  <a:srgbClr val="002060"/>
                </a:solidFill>
                <a:latin typeface="Meiryo UI" pitchFamily="50" charset="-128"/>
                <a:ea typeface="Meiryo UI" pitchFamily="50" charset="-128"/>
                <a:cs typeface="Meiryo UI" pitchFamily="50" charset="-128"/>
              </a:rPr>
              <a:t>地への移動及び農産物の移送など日々の生業</a:t>
            </a:r>
            <a:r>
              <a:rPr lang="ja-JP" altLang="es-EC" sz="1000" dirty="0" smtClean="0">
                <a:solidFill>
                  <a:srgbClr val="002060"/>
                </a:solidFill>
                <a:latin typeface="Meiryo UI" pitchFamily="50" charset="-128"/>
                <a:ea typeface="Meiryo UI" pitchFamily="50" charset="-128"/>
                <a:cs typeface="Meiryo UI" pitchFamily="50" charset="-128"/>
              </a:rPr>
              <a:t>にも</a:t>
            </a:r>
            <a:r>
              <a:rPr lang="ja-JP" altLang="es-EC" sz="1000" dirty="0">
                <a:solidFill>
                  <a:srgbClr val="002060"/>
                </a:solidFill>
                <a:latin typeface="Meiryo UI" pitchFamily="50" charset="-128"/>
                <a:ea typeface="Meiryo UI" pitchFamily="50" charset="-128"/>
                <a:cs typeface="Meiryo UI" pitchFamily="50" charset="-128"/>
              </a:rPr>
              <a:t>必要不可欠な経路と</a:t>
            </a:r>
            <a:r>
              <a:rPr lang="ja-JP" altLang="es-EC" sz="1000" dirty="0" smtClean="0">
                <a:solidFill>
                  <a:srgbClr val="002060"/>
                </a:solidFill>
                <a:latin typeface="Meiryo UI" pitchFamily="50" charset="-128"/>
                <a:ea typeface="Meiryo UI" pitchFamily="50" charset="-128"/>
                <a:cs typeface="Meiryo UI" pitchFamily="50" charset="-128"/>
              </a:rPr>
              <a:t>なります。</a:t>
            </a:r>
            <a:endParaRPr lang="es-EC" altLang="ja-JP" sz="1000" dirty="0" smtClean="0">
              <a:solidFill>
                <a:srgbClr val="002060"/>
              </a:solidFill>
              <a:latin typeface="Meiryo UI" pitchFamily="50" charset="-128"/>
              <a:ea typeface="Meiryo UI" pitchFamily="50" charset="-128"/>
              <a:cs typeface="Meiryo UI" pitchFamily="50" charset="-128"/>
            </a:endParaRPr>
          </a:p>
          <a:p>
            <a:pPr marL="0" indent="0" algn="just">
              <a:buFont typeface="Arial" charset="0"/>
              <a:buNone/>
              <a:defRPr/>
            </a:pPr>
            <a:endParaRPr lang="en-US" altLang="ja-JP" sz="1000" dirty="0" smtClean="0">
              <a:solidFill>
                <a:srgbClr val="002060"/>
              </a:solidFill>
              <a:latin typeface="Meiryo UI" pitchFamily="50" charset="-128"/>
              <a:ea typeface="Meiryo UI" pitchFamily="50" charset="-128"/>
              <a:cs typeface="Meiryo UI" pitchFamily="50" charset="-128"/>
            </a:endParaRPr>
          </a:p>
          <a:p>
            <a:pPr marL="0" indent="0" algn="just">
              <a:buNone/>
              <a:defRPr/>
            </a:pPr>
            <a:r>
              <a:rPr lang="ja-JP" altLang="es-EC" sz="1000" dirty="0">
                <a:solidFill>
                  <a:srgbClr val="002060"/>
                </a:solidFill>
                <a:latin typeface="Meiryo UI" pitchFamily="50" charset="-128"/>
                <a:ea typeface="Meiryo UI" pitchFamily="50" charset="-128"/>
                <a:cs typeface="Meiryo UI" pitchFamily="50" charset="-128"/>
              </a:rPr>
              <a:t>　</a:t>
            </a:r>
            <a:r>
              <a:rPr lang="ja-JP" altLang="en-US" sz="1000" dirty="0">
                <a:solidFill>
                  <a:srgbClr val="002060"/>
                </a:solidFill>
                <a:latin typeface="Meiryo UI" pitchFamily="50" charset="-128"/>
                <a:ea typeface="Meiryo UI" pitchFamily="50" charset="-128"/>
                <a:cs typeface="Meiryo UI" pitchFamily="50" charset="-128"/>
              </a:rPr>
              <a:t>本計画は、前述の地区において</a:t>
            </a:r>
            <a:r>
              <a:rPr lang="en-US" altLang="ja-JP" sz="1000" dirty="0">
                <a:solidFill>
                  <a:srgbClr val="002060"/>
                </a:solidFill>
                <a:latin typeface="Meiryo UI" pitchFamily="50" charset="-128"/>
                <a:ea typeface="Meiryo UI" pitchFamily="50" charset="-128"/>
                <a:cs typeface="Meiryo UI" pitchFamily="50" charset="-128"/>
              </a:rPr>
              <a:t>1</a:t>
            </a:r>
            <a:r>
              <a:rPr lang="ja-JP" altLang="en-US" sz="1000" dirty="0">
                <a:solidFill>
                  <a:srgbClr val="002060"/>
                </a:solidFill>
                <a:latin typeface="Meiryo UI" pitchFamily="50" charset="-128"/>
                <a:ea typeface="Meiryo UI" pitchFamily="50" charset="-128"/>
                <a:cs typeface="Meiryo UI" pitchFamily="50" charset="-128"/>
              </a:rPr>
              <a:t>橋梁を建設することにより、安全な交通を確保し、地域住民の生活環境の向上に貢献しようとするものです。</a:t>
            </a:r>
          </a:p>
          <a:p>
            <a:pPr marL="0" indent="0" algn="just">
              <a:buFont typeface="Arial" charset="0"/>
              <a:buNone/>
              <a:defRPr/>
            </a:pPr>
            <a:endParaRPr lang="en-US" altLang="ja-JP" sz="1000" dirty="0" smtClean="0">
              <a:solidFill>
                <a:srgbClr val="002060"/>
              </a:solidFill>
              <a:latin typeface="Meiryo UI" pitchFamily="50" charset="-128"/>
              <a:ea typeface="Meiryo UI" pitchFamily="50" charset="-128"/>
              <a:cs typeface="Meiryo UI" pitchFamily="50" charset="-128"/>
            </a:endParaRPr>
          </a:p>
        </p:txBody>
      </p:sp>
      <p:sp>
        <p:nvSpPr>
          <p:cNvPr id="2057" name="AutoShape 6"/>
          <p:cNvSpPr>
            <a:spLocks noChangeArrowheads="1"/>
          </p:cNvSpPr>
          <p:nvPr/>
        </p:nvSpPr>
        <p:spPr bwMode="auto">
          <a:xfrm>
            <a:off x="2724150" y="4038600"/>
            <a:ext cx="647700" cy="215900"/>
          </a:xfrm>
          <a:prstGeom prst="wedgeRectCallout">
            <a:avLst>
              <a:gd name="adj1" fmla="val -115843"/>
              <a:gd name="adj2" fmla="val 212736"/>
            </a:avLst>
          </a:prstGeom>
          <a:solidFill>
            <a:srgbClr val="DAEEF3"/>
          </a:solidFill>
          <a:ln w="9525">
            <a:solidFill>
              <a:srgbClr val="17365D"/>
            </a:solidFill>
            <a:miter lim="800000"/>
            <a:headEnd/>
            <a:tailEnd/>
          </a:ln>
          <a:effectLst>
            <a:outerShdw blurRad="50800" dist="38100" dir="2700000" algn="tl" rotWithShape="0">
              <a:prstClr val="black">
                <a:alpha val="40000"/>
              </a:prstClr>
            </a:outerShdw>
          </a:effectLst>
        </p:spPr>
        <p:txBody>
          <a:bodyPr lIns="74295" tIns="36000" rIns="74295" bIns="8890" anchor="ctr"/>
          <a:lstStyle/>
          <a:p>
            <a:pPr algn="ctr">
              <a:defRPr/>
            </a:pPr>
            <a:r>
              <a:rPr lang="ja-JP" altLang="es-EC" sz="1100">
                <a:solidFill>
                  <a:srgbClr val="002060"/>
                </a:solidFill>
                <a:latin typeface="Meiryo UI" pitchFamily="34" charset="-128"/>
                <a:ea typeface="Meiryo UI" pitchFamily="34" charset="-128"/>
                <a:cs typeface="Meiryo UI" pitchFamily="34" charset="-128"/>
              </a:rPr>
              <a:t>キト</a:t>
            </a:r>
            <a:endParaRPr lang="es-ES" sz="1100" dirty="0">
              <a:latin typeface="Meiryo UI" pitchFamily="34" charset="-128"/>
              <a:ea typeface="Meiryo UI" pitchFamily="34" charset="-128"/>
              <a:cs typeface="Meiryo UI" pitchFamily="34" charset="-128"/>
            </a:endParaRPr>
          </a:p>
        </p:txBody>
      </p:sp>
      <p:sp>
        <p:nvSpPr>
          <p:cNvPr id="14" name="AutoShape 6"/>
          <p:cNvSpPr>
            <a:spLocks noChangeArrowheads="1"/>
          </p:cNvSpPr>
          <p:nvPr/>
        </p:nvSpPr>
        <p:spPr bwMode="auto">
          <a:xfrm>
            <a:off x="540495" y="5036939"/>
            <a:ext cx="827608" cy="187722"/>
          </a:xfrm>
          <a:prstGeom prst="wedgeRectCallout">
            <a:avLst>
              <a:gd name="adj1" fmla="val 87507"/>
              <a:gd name="adj2" fmla="val -62454"/>
            </a:avLst>
          </a:prstGeom>
          <a:solidFill>
            <a:srgbClr val="DAEEF3"/>
          </a:solidFill>
          <a:ln w="9525">
            <a:solidFill>
              <a:srgbClr val="17365D"/>
            </a:solidFill>
            <a:miter lim="800000"/>
            <a:headEnd/>
            <a:tailEnd/>
          </a:ln>
          <a:effectLst>
            <a:outerShdw blurRad="50800" dist="38100" dir="2700000" algn="tl" rotWithShape="0">
              <a:prstClr val="black">
                <a:alpha val="40000"/>
              </a:prstClr>
            </a:outerShdw>
          </a:effectLst>
        </p:spPr>
        <p:txBody>
          <a:bodyPr lIns="74295" tIns="36000" rIns="74295" bIns="8890" anchor="ctr"/>
          <a:lstStyle/>
          <a:p>
            <a:pPr algn="ctr">
              <a:defRPr/>
            </a:pPr>
            <a:r>
              <a:rPr lang="ja-JP" altLang="es-EC" sz="1100" dirty="0" smtClean="0">
                <a:solidFill>
                  <a:srgbClr val="002060"/>
                </a:solidFill>
                <a:latin typeface="Meiryo UI" pitchFamily="34" charset="-128"/>
                <a:ea typeface="Meiryo UI" pitchFamily="34" charset="-128"/>
                <a:cs typeface="Meiryo UI" pitchFamily="34" charset="-128"/>
              </a:rPr>
              <a:t>パハン市</a:t>
            </a:r>
            <a:endParaRPr lang="es-EC" altLang="ja-JP" sz="1100" dirty="0">
              <a:solidFill>
                <a:srgbClr val="002060"/>
              </a:solidFill>
              <a:latin typeface="Meiryo UI" pitchFamily="34" charset="-128"/>
              <a:ea typeface="Meiryo UI" pitchFamily="34" charset="-128"/>
              <a:cs typeface="Meiryo UI" pitchFamily="34" charset="-128"/>
            </a:endParaRPr>
          </a:p>
        </p:txBody>
      </p:sp>
      <p:sp>
        <p:nvSpPr>
          <p:cNvPr id="16" name="8 Marcador de pie de página"/>
          <p:cNvSpPr>
            <a:spLocks noGrp="1"/>
          </p:cNvSpPr>
          <p:nvPr>
            <p:ph type="ftr" sz="quarter" idx="11"/>
          </p:nvPr>
        </p:nvSpPr>
        <p:spPr bwMode="auto">
          <a:xfrm>
            <a:off x="428625" y="6143625"/>
            <a:ext cx="8286750" cy="5778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ja-JP" altLang="es-EC" sz="800" dirty="0" smtClean="0">
                <a:solidFill>
                  <a:srgbClr val="002060"/>
                </a:solidFill>
                <a:latin typeface="Meiryo UI" pitchFamily="34" charset="-128"/>
                <a:ea typeface="Meiryo UI" pitchFamily="34" charset="-128"/>
                <a:cs typeface="Meiryo UI" pitchFamily="34" charset="-128"/>
              </a:rPr>
              <a:t>在エクアドル日本国大使館、草の根・人間の安全保障無償資金協力</a:t>
            </a:r>
            <a:endParaRPr lang="es-EC" altLang="ja-JP" sz="800" dirty="0" smtClean="0">
              <a:solidFill>
                <a:srgbClr val="002060"/>
              </a:solidFill>
              <a:latin typeface="Meiryo UI" pitchFamily="34" charset="-128"/>
              <a:ea typeface="Meiryo UI" pitchFamily="34" charset="-128"/>
              <a:cs typeface="Meiryo UI" pitchFamily="34" charset="-128"/>
            </a:endParaRPr>
          </a:p>
          <a:p>
            <a:pPr eaLnBrk="1" hangingPunct="1"/>
            <a:r>
              <a:rPr lang="es-EC" altLang="ja-JP" sz="800" dirty="0" smtClean="0">
                <a:solidFill>
                  <a:srgbClr val="002060"/>
                </a:solidFill>
                <a:latin typeface="Meiryo UI" pitchFamily="34" charset="-128"/>
                <a:ea typeface="Meiryo UI" pitchFamily="34" charset="-128"/>
                <a:cs typeface="Meiryo UI" pitchFamily="34" charset="-128"/>
              </a:rPr>
              <a:t>Tel: 02 2278 700 (ext. 125, 126, 140), email: apc@qi.mofa.go.jp, Web: http://www.ec.emb-japan.go.jp</a:t>
            </a:r>
          </a:p>
        </p:txBody>
      </p:sp>
      <p:pic>
        <p:nvPicPr>
          <p:cNvPr id="17" name="18 Imagen"/>
          <p:cNvPicPr>
            <a:picLocks noChangeAspect="1"/>
          </p:cNvPicPr>
          <p:nvPr/>
        </p:nvPicPr>
        <p:blipFill>
          <a:blip r:embed="rId3" cstate="screen">
            <a:extLst>
              <a:ext uri="{28A0092B-C50C-407E-A947-70E740481C1C}">
                <a14:useLocalDpi xmlns:a14="http://schemas.microsoft.com/office/drawing/2010/main"/>
              </a:ext>
            </a:extLst>
          </a:blip>
          <a:srcRect/>
          <a:stretch>
            <a:fillRect/>
          </a:stretch>
        </p:blipFill>
        <p:spPr bwMode="auto">
          <a:xfrm>
            <a:off x="8220075" y="6021388"/>
            <a:ext cx="671513" cy="722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 name="Imagen 17"/>
          <p:cNvPicPr/>
          <p:nvPr/>
        </p:nvPicPr>
        <p:blipFill>
          <a:blip r:embed="rId4" cstate="screen">
            <a:extLst>
              <a:ext uri="{BEBA8EAE-BF5A-486C-A8C5-ECC9F3942E4B}">
                <a14:imgProps xmlns:a14="http://schemas.microsoft.com/office/drawing/2010/main">
                  <a14:imgLayer r:embed="rId5">
                    <a14:imgEffect>
                      <a14:brightnessContrast bright="20000" contrast="-40000"/>
                    </a14:imgEffect>
                  </a14:imgLayer>
                </a14:imgProps>
              </a:ext>
              <a:ext uri="{28A0092B-C50C-407E-A947-70E740481C1C}">
                <a14:useLocalDpi xmlns:a14="http://schemas.microsoft.com/office/drawing/2010/main"/>
              </a:ext>
            </a:extLst>
          </a:blip>
          <a:stretch>
            <a:fillRect/>
          </a:stretch>
        </p:blipFill>
        <p:spPr bwMode="auto">
          <a:xfrm>
            <a:off x="4427984" y="1701844"/>
            <a:ext cx="2159999" cy="1620000"/>
          </a:xfrm>
          <a:prstGeom prst="rect">
            <a:avLst/>
          </a:prstGeom>
          <a:noFill/>
          <a:ln>
            <a:noFill/>
          </a:ln>
        </p:spPr>
      </p:pic>
      <p:pic>
        <p:nvPicPr>
          <p:cNvPr id="19" name="Imagen 18"/>
          <p:cNvPicPr/>
          <p:nvPr/>
        </p:nvPicPr>
        <p:blipFill>
          <a:blip r:embed="rId6" cstate="screen">
            <a:extLst>
              <a:ext uri="{BEBA8EAE-BF5A-486C-A8C5-ECC9F3942E4B}">
                <a14:imgProps xmlns:a14="http://schemas.microsoft.com/office/drawing/2010/main">
                  <a14:imgLayer r:embed="rId7">
                    <a14:imgEffect>
                      <a14:brightnessContrast bright="20000" contrast="-40000"/>
                    </a14:imgEffect>
                  </a14:imgLayer>
                </a14:imgProps>
              </a:ext>
              <a:ext uri="{28A0092B-C50C-407E-A947-70E740481C1C}">
                <a14:useLocalDpi xmlns:a14="http://schemas.microsoft.com/office/drawing/2010/main"/>
              </a:ext>
            </a:extLst>
          </a:blip>
          <a:stretch>
            <a:fillRect/>
          </a:stretch>
        </p:blipFill>
        <p:spPr bwMode="auto">
          <a:xfrm>
            <a:off x="6769688" y="1701844"/>
            <a:ext cx="2159999" cy="1620000"/>
          </a:xfrm>
          <a:prstGeom prst="rect">
            <a:avLst/>
          </a:prstGeom>
          <a:noFill/>
          <a:ln>
            <a:noFill/>
          </a:ln>
        </p:spPr>
      </p:pic>
      <p:pic>
        <p:nvPicPr>
          <p:cNvPr id="3" name="Imagen 2"/>
          <p:cNvPicPr>
            <a:picLocks noChangeAspect="1"/>
          </p:cNvPicPr>
          <p:nvPr/>
        </p:nvPicPr>
        <p:blipFill>
          <a:blip r:embed="rId8" cstate="screen">
            <a:extLst>
              <a:ext uri="{BEBA8EAE-BF5A-486C-A8C5-ECC9F3942E4B}">
                <a14:imgProps xmlns:a14="http://schemas.microsoft.com/office/drawing/2010/main">
                  <a14:imgLayer r:embed="rId9">
                    <a14:imgEffect>
                      <a14:sharpenSoften amount="25000"/>
                    </a14:imgEffect>
                    <a14:imgEffect>
                      <a14:brightnessContrast bright="20000" contrast="-40000"/>
                    </a14:imgEffect>
                  </a14:imgLayer>
                </a14:imgProps>
              </a:ext>
              <a:ext uri="{28A0092B-C50C-407E-A947-70E740481C1C}">
                <a14:useLocalDpi xmlns:a14="http://schemas.microsoft.com/office/drawing/2010/main"/>
              </a:ext>
            </a:extLst>
          </a:blip>
          <a:stretch>
            <a:fillRect/>
          </a:stretch>
        </p:blipFill>
        <p:spPr>
          <a:xfrm>
            <a:off x="4427984" y="3789040"/>
            <a:ext cx="2160000" cy="1620000"/>
          </a:xfrm>
          <a:prstGeom prst="rect">
            <a:avLst/>
          </a:prstGeom>
        </p:spPr>
      </p:pic>
      <p:pic>
        <p:nvPicPr>
          <p:cNvPr id="4" name="Imagen 3"/>
          <p:cNvPicPr>
            <a:picLocks noChangeAspect="1"/>
          </p:cNvPicPr>
          <p:nvPr/>
        </p:nvPicPr>
        <p:blipFill>
          <a:blip r:embed="rId10" cstate="screen">
            <a:extLst>
              <a:ext uri="{BEBA8EAE-BF5A-486C-A8C5-ECC9F3942E4B}">
                <a14:imgProps xmlns:a14="http://schemas.microsoft.com/office/drawing/2010/main">
                  <a14:imgLayer r:embed="rId11">
                    <a14:imgEffect>
                      <a14:brightnessContrast bright="20000" contrast="-20000"/>
                    </a14:imgEffect>
                  </a14:imgLayer>
                </a14:imgProps>
              </a:ext>
              <a:ext uri="{28A0092B-C50C-407E-A947-70E740481C1C}">
                <a14:useLocalDpi xmlns:a14="http://schemas.microsoft.com/office/drawing/2010/main"/>
              </a:ext>
            </a:extLst>
          </a:blip>
          <a:stretch>
            <a:fillRect/>
          </a:stretch>
        </p:blipFill>
        <p:spPr>
          <a:xfrm>
            <a:off x="6769688" y="3779859"/>
            <a:ext cx="2160000" cy="1620000"/>
          </a:xfrm>
          <a:prstGeom prst="rect">
            <a:avLst/>
          </a:prstGeom>
        </p:spPr>
      </p:pic>
    </p:spTree>
    <p:extLst>
      <p:ext uri="{BB962C8B-B14F-4D97-AF65-F5344CB8AC3E}">
        <p14:creationId xmlns:p14="http://schemas.microsoft.com/office/powerpoint/2010/main" val="3342413880"/>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99</Words>
  <Application>Microsoft Office PowerPoint</Application>
  <PresentationFormat>Presentación en pantalla (4:3)</PresentationFormat>
  <Paragraphs>27</Paragraphs>
  <Slides>1</Slides>
  <Notes>0</Notes>
  <HiddenSlides>0</HiddenSlides>
  <MMClips>0</MMClips>
  <ScaleCrop>false</ScaleCrop>
  <HeadingPairs>
    <vt:vector size="4" baseType="variant">
      <vt:variant>
        <vt:lpstr>Tema</vt:lpstr>
      </vt:variant>
      <vt:variant>
        <vt:i4>1</vt:i4>
      </vt:variant>
      <vt:variant>
        <vt:lpstr>Títulos de diapositiva</vt:lpstr>
      </vt:variant>
      <vt:variant>
        <vt:i4>1</vt:i4>
      </vt:variant>
    </vt:vector>
  </HeadingPairs>
  <TitlesOfParts>
    <vt:vector size="2" baseType="lpstr">
      <vt:lpstr>Tema de Office</vt:lpstr>
      <vt:lpstr>対エクアドル草の根・人間の安全保障無償資金協力</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対エクアドル草の根・人間の安全保障無償資金協力</dc:title>
  <dc:creator>KOBAYASHI NORIAKI</dc:creator>
  <cp:lastModifiedBy>KOBAYASHI NORIAKI</cp:lastModifiedBy>
  <cp:revision>1</cp:revision>
  <dcterms:created xsi:type="dcterms:W3CDTF">2017-01-20T22:31:57Z</dcterms:created>
  <dcterms:modified xsi:type="dcterms:W3CDTF">2017-01-20T22:32:19Z</dcterms:modified>
</cp:coreProperties>
</file>