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108" y="-3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kumimoji="1" lang="es-ES" altLang="ja-JP" smtClean="0"/>
              <a:t>Haga clic para modificar el estilo de título del patrón</a:t>
            </a:r>
            <a:endParaRPr kumimoji="1" lang="ja-JP" altLang="en-U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es-ES" altLang="ja-JP" smtClean="0"/>
              <a:t>Haga clic para modificar el estilo de subtítulo del patrón</a:t>
            </a:r>
            <a:endParaRPr kumimoji="1" lang="ja-JP" altLang="en-US"/>
          </a:p>
        </p:txBody>
      </p:sp>
      <p:sp>
        <p:nvSpPr>
          <p:cNvPr id="4" name="3 Marcador de fecha"/>
          <p:cNvSpPr>
            <a:spLocks noGrp="1"/>
          </p:cNvSpPr>
          <p:nvPr>
            <p:ph type="dt" sz="half" idx="10"/>
          </p:nvPr>
        </p:nvSpPr>
        <p:spPr/>
        <p:txBody>
          <a:bodyPr/>
          <a:lstStyle/>
          <a:p>
            <a:fld id="{08FA1ADA-0199-4418-B3FA-ED7DC82DA503}" type="datetimeFigureOut">
              <a:rPr kumimoji="1" lang="ja-JP" altLang="en-US" smtClean="0"/>
              <a:t>2017/1/20</a:t>
            </a:fld>
            <a:endParaRPr kumimoji="1" lang="ja-JP" altLang="en-US"/>
          </a:p>
        </p:txBody>
      </p:sp>
      <p:sp>
        <p:nvSpPr>
          <p:cNvPr id="5" name="4 Marcador de pie de página"/>
          <p:cNvSpPr>
            <a:spLocks noGrp="1"/>
          </p:cNvSpPr>
          <p:nvPr>
            <p:ph type="ftr" sz="quarter" idx="11"/>
          </p:nvPr>
        </p:nvSpPr>
        <p:spPr/>
        <p:txBody>
          <a:bodyPr/>
          <a:lstStyle/>
          <a:p>
            <a:endParaRPr kumimoji="1" lang="ja-JP" altLang="en-US"/>
          </a:p>
        </p:txBody>
      </p:sp>
      <p:sp>
        <p:nvSpPr>
          <p:cNvPr id="6" name="5 Marcador de número de diapositiva"/>
          <p:cNvSpPr>
            <a:spLocks noGrp="1"/>
          </p:cNvSpPr>
          <p:nvPr>
            <p:ph type="sldNum" sz="quarter" idx="12"/>
          </p:nvPr>
        </p:nvSpPr>
        <p:spPr/>
        <p:txBody>
          <a:bodyPr/>
          <a:lstStyle/>
          <a:p>
            <a:fld id="{B9A38311-3D38-4742-9FA5-D8E973A078E9}" type="slidenum">
              <a:rPr kumimoji="1" lang="ja-JP" altLang="en-US" smtClean="0"/>
              <a:t>‹Nº›</a:t>
            </a:fld>
            <a:endParaRPr kumimoji="1" lang="ja-JP" altLang="en-US"/>
          </a:p>
        </p:txBody>
      </p:sp>
    </p:spTree>
    <p:extLst>
      <p:ext uri="{BB962C8B-B14F-4D97-AF65-F5344CB8AC3E}">
        <p14:creationId xmlns:p14="http://schemas.microsoft.com/office/powerpoint/2010/main" val="292012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1" lang="es-ES" altLang="ja-JP" smtClean="0"/>
              <a:t>Haga clic para modificar el estilo de título del patrón</a:t>
            </a:r>
            <a:endParaRPr kumimoji="1" lang="ja-JP" altLang="en-US"/>
          </a:p>
        </p:txBody>
      </p:sp>
      <p:sp>
        <p:nvSpPr>
          <p:cNvPr id="3" name="2 Marcador de texto vertical"/>
          <p:cNvSpPr>
            <a:spLocks noGrp="1"/>
          </p:cNvSpPr>
          <p:nvPr>
            <p:ph type="body" orient="vert" idx="1"/>
          </p:nvPr>
        </p:nvSpPr>
        <p:spPr/>
        <p:txBody>
          <a:bodyPr vert="eaVert"/>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4" name="3 Marcador de fecha"/>
          <p:cNvSpPr>
            <a:spLocks noGrp="1"/>
          </p:cNvSpPr>
          <p:nvPr>
            <p:ph type="dt" sz="half" idx="10"/>
          </p:nvPr>
        </p:nvSpPr>
        <p:spPr/>
        <p:txBody>
          <a:bodyPr/>
          <a:lstStyle/>
          <a:p>
            <a:fld id="{08FA1ADA-0199-4418-B3FA-ED7DC82DA503}" type="datetimeFigureOut">
              <a:rPr kumimoji="1" lang="ja-JP" altLang="en-US" smtClean="0"/>
              <a:t>2017/1/20</a:t>
            </a:fld>
            <a:endParaRPr kumimoji="1" lang="ja-JP" altLang="en-US"/>
          </a:p>
        </p:txBody>
      </p:sp>
      <p:sp>
        <p:nvSpPr>
          <p:cNvPr id="5" name="4 Marcador de pie de página"/>
          <p:cNvSpPr>
            <a:spLocks noGrp="1"/>
          </p:cNvSpPr>
          <p:nvPr>
            <p:ph type="ftr" sz="quarter" idx="11"/>
          </p:nvPr>
        </p:nvSpPr>
        <p:spPr/>
        <p:txBody>
          <a:bodyPr/>
          <a:lstStyle/>
          <a:p>
            <a:endParaRPr kumimoji="1" lang="ja-JP" altLang="en-US"/>
          </a:p>
        </p:txBody>
      </p:sp>
      <p:sp>
        <p:nvSpPr>
          <p:cNvPr id="6" name="5 Marcador de número de diapositiva"/>
          <p:cNvSpPr>
            <a:spLocks noGrp="1"/>
          </p:cNvSpPr>
          <p:nvPr>
            <p:ph type="sldNum" sz="quarter" idx="12"/>
          </p:nvPr>
        </p:nvSpPr>
        <p:spPr/>
        <p:txBody>
          <a:bodyPr/>
          <a:lstStyle/>
          <a:p>
            <a:fld id="{B9A38311-3D38-4742-9FA5-D8E973A078E9}" type="slidenum">
              <a:rPr kumimoji="1" lang="ja-JP" altLang="en-US" smtClean="0"/>
              <a:t>‹Nº›</a:t>
            </a:fld>
            <a:endParaRPr kumimoji="1" lang="ja-JP" altLang="en-US"/>
          </a:p>
        </p:txBody>
      </p:sp>
    </p:spTree>
    <p:extLst>
      <p:ext uri="{BB962C8B-B14F-4D97-AF65-F5344CB8AC3E}">
        <p14:creationId xmlns:p14="http://schemas.microsoft.com/office/powerpoint/2010/main" val="841863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1" lang="es-ES" altLang="ja-JP" smtClean="0"/>
              <a:t>Haga clic para modificar el estilo de título del patrón</a:t>
            </a:r>
            <a:endParaRPr kumimoji="1" lang="ja-JP" alt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4" name="3 Marcador de fecha"/>
          <p:cNvSpPr>
            <a:spLocks noGrp="1"/>
          </p:cNvSpPr>
          <p:nvPr>
            <p:ph type="dt" sz="half" idx="10"/>
          </p:nvPr>
        </p:nvSpPr>
        <p:spPr/>
        <p:txBody>
          <a:bodyPr/>
          <a:lstStyle/>
          <a:p>
            <a:fld id="{08FA1ADA-0199-4418-B3FA-ED7DC82DA503}" type="datetimeFigureOut">
              <a:rPr kumimoji="1" lang="ja-JP" altLang="en-US" smtClean="0"/>
              <a:t>2017/1/20</a:t>
            </a:fld>
            <a:endParaRPr kumimoji="1" lang="ja-JP" altLang="en-US"/>
          </a:p>
        </p:txBody>
      </p:sp>
      <p:sp>
        <p:nvSpPr>
          <p:cNvPr id="5" name="4 Marcador de pie de página"/>
          <p:cNvSpPr>
            <a:spLocks noGrp="1"/>
          </p:cNvSpPr>
          <p:nvPr>
            <p:ph type="ftr" sz="quarter" idx="11"/>
          </p:nvPr>
        </p:nvSpPr>
        <p:spPr/>
        <p:txBody>
          <a:bodyPr/>
          <a:lstStyle/>
          <a:p>
            <a:endParaRPr kumimoji="1" lang="ja-JP" altLang="en-US"/>
          </a:p>
        </p:txBody>
      </p:sp>
      <p:sp>
        <p:nvSpPr>
          <p:cNvPr id="6" name="5 Marcador de número de diapositiva"/>
          <p:cNvSpPr>
            <a:spLocks noGrp="1"/>
          </p:cNvSpPr>
          <p:nvPr>
            <p:ph type="sldNum" sz="quarter" idx="12"/>
          </p:nvPr>
        </p:nvSpPr>
        <p:spPr/>
        <p:txBody>
          <a:bodyPr/>
          <a:lstStyle/>
          <a:p>
            <a:fld id="{B9A38311-3D38-4742-9FA5-D8E973A078E9}" type="slidenum">
              <a:rPr kumimoji="1" lang="ja-JP" altLang="en-US" smtClean="0"/>
              <a:t>‹Nº›</a:t>
            </a:fld>
            <a:endParaRPr kumimoji="1" lang="ja-JP" altLang="en-US"/>
          </a:p>
        </p:txBody>
      </p:sp>
    </p:spTree>
    <p:extLst>
      <p:ext uri="{BB962C8B-B14F-4D97-AF65-F5344CB8AC3E}">
        <p14:creationId xmlns:p14="http://schemas.microsoft.com/office/powerpoint/2010/main" val="1971940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1" lang="es-ES" altLang="ja-JP" smtClean="0"/>
              <a:t>Haga clic para modificar el estilo de título del patrón</a:t>
            </a:r>
            <a:endParaRPr kumimoji="1" lang="ja-JP" altLang="en-US"/>
          </a:p>
        </p:txBody>
      </p:sp>
      <p:sp>
        <p:nvSpPr>
          <p:cNvPr id="3" name="2 Marcador de contenido"/>
          <p:cNvSpPr>
            <a:spLocks noGrp="1"/>
          </p:cNvSpPr>
          <p:nvPr>
            <p:ph idx="1"/>
          </p:nvPr>
        </p:nvSpPr>
        <p:spPr/>
        <p:txBody>
          <a:body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4" name="3 Marcador de fecha"/>
          <p:cNvSpPr>
            <a:spLocks noGrp="1"/>
          </p:cNvSpPr>
          <p:nvPr>
            <p:ph type="dt" sz="half" idx="10"/>
          </p:nvPr>
        </p:nvSpPr>
        <p:spPr/>
        <p:txBody>
          <a:bodyPr/>
          <a:lstStyle/>
          <a:p>
            <a:fld id="{08FA1ADA-0199-4418-B3FA-ED7DC82DA503}" type="datetimeFigureOut">
              <a:rPr kumimoji="1" lang="ja-JP" altLang="en-US" smtClean="0"/>
              <a:t>2017/1/20</a:t>
            </a:fld>
            <a:endParaRPr kumimoji="1" lang="ja-JP" altLang="en-US"/>
          </a:p>
        </p:txBody>
      </p:sp>
      <p:sp>
        <p:nvSpPr>
          <p:cNvPr id="5" name="4 Marcador de pie de página"/>
          <p:cNvSpPr>
            <a:spLocks noGrp="1"/>
          </p:cNvSpPr>
          <p:nvPr>
            <p:ph type="ftr" sz="quarter" idx="11"/>
          </p:nvPr>
        </p:nvSpPr>
        <p:spPr/>
        <p:txBody>
          <a:bodyPr/>
          <a:lstStyle/>
          <a:p>
            <a:endParaRPr kumimoji="1" lang="ja-JP" altLang="en-US"/>
          </a:p>
        </p:txBody>
      </p:sp>
      <p:sp>
        <p:nvSpPr>
          <p:cNvPr id="6" name="5 Marcador de número de diapositiva"/>
          <p:cNvSpPr>
            <a:spLocks noGrp="1"/>
          </p:cNvSpPr>
          <p:nvPr>
            <p:ph type="sldNum" sz="quarter" idx="12"/>
          </p:nvPr>
        </p:nvSpPr>
        <p:spPr/>
        <p:txBody>
          <a:bodyPr/>
          <a:lstStyle/>
          <a:p>
            <a:fld id="{B9A38311-3D38-4742-9FA5-D8E973A078E9}" type="slidenum">
              <a:rPr kumimoji="1" lang="ja-JP" altLang="en-US" smtClean="0"/>
              <a:t>‹Nº›</a:t>
            </a:fld>
            <a:endParaRPr kumimoji="1" lang="ja-JP" altLang="en-US"/>
          </a:p>
        </p:txBody>
      </p:sp>
    </p:spTree>
    <p:extLst>
      <p:ext uri="{BB962C8B-B14F-4D97-AF65-F5344CB8AC3E}">
        <p14:creationId xmlns:p14="http://schemas.microsoft.com/office/powerpoint/2010/main" val="532417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kumimoji="1" lang="es-ES" altLang="ja-JP" smtClean="0"/>
              <a:t>Haga clic para modificar el estilo de título del patrón</a:t>
            </a:r>
            <a:endParaRPr kumimoji="1" lang="ja-JP" altLang="en-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es-ES" altLang="ja-JP" smtClean="0"/>
              <a:t>Haga clic para modificar el estilo de texto del patrón</a:t>
            </a:r>
          </a:p>
        </p:txBody>
      </p:sp>
      <p:sp>
        <p:nvSpPr>
          <p:cNvPr id="4" name="3 Marcador de fecha"/>
          <p:cNvSpPr>
            <a:spLocks noGrp="1"/>
          </p:cNvSpPr>
          <p:nvPr>
            <p:ph type="dt" sz="half" idx="10"/>
          </p:nvPr>
        </p:nvSpPr>
        <p:spPr/>
        <p:txBody>
          <a:bodyPr/>
          <a:lstStyle/>
          <a:p>
            <a:fld id="{08FA1ADA-0199-4418-B3FA-ED7DC82DA503}" type="datetimeFigureOut">
              <a:rPr kumimoji="1" lang="ja-JP" altLang="en-US" smtClean="0"/>
              <a:t>2017/1/20</a:t>
            </a:fld>
            <a:endParaRPr kumimoji="1" lang="ja-JP" altLang="en-US"/>
          </a:p>
        </p:txBody>
      </p:sp>
      <p:sp>
        <p:nvSpPr>
          <p:cNvPr id="5" name="4 Marcador de pie de página"/>
          <p:cNvSpPr>
            <a:spLocks noGrp="1"/>
          </p:cNvSpPr>
          <p:nvPr>
            <p:ph type="ftr" sz="quarter" idx="11"/>
          </p:nvPr>
        </p:nvSpPr>
        <p:spPr/>
        <p:txBody>
          <a:bodyPr/>
          <a:lstStyle/>
          <a:p>
            <a:endParaRPr kumimoji="1" lang="ja-JP" altLang="en-US"/>
          </a:p>
        </p:txBody>
      </p:sp>
      <p:sp>
        <p:nvSpPr>
          <p:cNvPr id="6" name="5 Marcador de número de diapositiva"/>
          <p:cNvSpPr>
            <a:spLocks noGrp="1"/>
          </p:cNvSpPr>
          <p:nvPr>
            <p:ph type="sldNum" sz="quarter" idx="12"/>
          </p:nvPr>
        </p:nvSpPr>
        <p:spPr/>
        <p:txBody>
          <a:bodyPr/>
          <a:lstStyle/>
          <a:p>
            <a:fld id="{B9A38311-3D38-4742-9FA5-D8E973A078E9}" type="slidenum">
              <a:rPr kumimoji="1" lang="ja-JP" altLang="en-US" smtClean="0"/>
              <a:t>‹Nº›</a:t>
            </a:fld>
            <a:endParaRPr kumimoji="1" lang="ja-JP" altLang="en-US"/>
          </a:p>
        </p:txBody>
      </p:sp>
    </p:spTree>
    <p:extLst>
      <p:ext uri="{BB962C8B-B14F-4D97-AF65-F5344CB8AC3E}">
        <p14:creationId xmlns:p14="http://schemas.microsoft.com/office/powerpoint/2010/main" val="2322683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1" lang="es-ES" altLang="ja-JP" smtClean="0"/>
              <a:t>Haga clic para modificar el estilo de título del patrón</a:t>
            </a:r>
            <a:endParaRPr kumimoji="1" lang="ja-JP" altLang="en-U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5" name="4 Marcador de fecha"/>
          <p:cNvSpPr>
            <a:spLocks noGrp="1"/>
          </p:cNvSpPr>
          <p:nvPr>
            <p:ph type="dt" sz="half" idx="10"/>
          </p:nvPr>
        </p:nvSpPr>
        <p:spPr/>
        <p:txBody>
          <a:bodyPr/>
          <a:lstStyle/>
          <a:p>
            <a:fld id="{08FA1ADA-0199-4418-B3FA-ED7DC82DA503}" type="datetimeFigureOut">
              <a:rPr kumimoji="1" lang="ja-JP" altLang="en-US" smtClean="0"/>
              <a:t>2017/1/20</a:t>
            </a:fld>
            <a:endParaRPr kumimoji="1" lang="ja-JP" altLang="en-US"/>
          </a:p>
        </p:txBody>
      </p:sp>
      <p:sp>
        <p:nvSpPr>
          <p:cNvPr id="6" name="5 Marcador de pie de página"/>
          <p:cNvSpPr>
            <a:spLocks noGrp="1"/>
          </p:cNvSpPr>
          <p:nvPr>
            <p:ph type="ftr" sz="quarter" idx="11"/>
          </p:nvPr>
        </p:nvSpPr>
        <p:spPr/>
        <p:txBody>
          <a:bodyPr/>
          <a:lstStyle/>
          <a:p>
            <a:endParaRPr kumimoji="1" lang="ja-JP" altLang="en-US"/>
          </a:p>
        </p:txBody>
      </p:sp>
      <p:sp>
        <p:nvSpPr>
          <p:cNvPr id="7" name="6 Marcador de número de diapositiva"/>
          <p:cNvSpPr>
            <a:spLocks noGrp="1"/>
          </p:cNvSpPr>
          <p:nvPr>
            <p:ph type="sldNum" sz="quarter" idx="12"/>
          </p:nvPr>
        </p:nvSpPr>
        <p:spPr/>
        <p:txBody>
          <a:bodyPr/>
          <a:lstStyle/>
          <a:p>
            <a:fld id="{B9A38311-3D38-4742-9FA5-D8E973A078E9}" type="slidenum">
              <a:rPr kumimoji="1" lang="ja-JP" altLang="en-US" smtClean="0"/>
              <a:t>‹Nº›</a:t>
            </a:fld>
            <a:endParaRPr kumimoji="1" lang="ja-JP" altLang="en-US"/>
          </a:p>
        </p:txBody>
      </p:sp>
    </p:spTree>
    <p:extLst>
      <p:ext uri="{BB962C8B-B14F-4D97-AF65-F5344CB8AC3E}">
        <p14:creationId xmlns:p14="http://schemas.microsoft.com/office/powerpoint/2010/main" val="2909888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kumimoji="1" lang="es-ES" altLang="ja-JP" smtClean="0"/>
              <a:t>Haga clic para modificar el estilo de título del patrón</a:t>
            </a:r>
            <a:endParaRPr kumimoji="1" lang="ja-JP" altLang="en-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s-ES" altLang="ja-JP"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s-ES" altLang="ja-JP"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7" name="6 Marcador de fecha"/>
          <p:cNvSpPr>
            <a:spLocks noGrp="1"/>
          </p:cNvSpPr>
          <p:nvPr>
            <p:ph type="dt" sz="half" idx="10"/>
          </p:nvPr>
        </p:nvSpPr>
        <p:spPr/>
        <p:txBody>
          <a:bodyPr/>
          <a:lstStyle/>
          <a:p>
            <a:fld id="{08FA1ADA-0199-4418-B3FA-ED7DC82DA503}" type="datetimeFigureOut">
              <a:rPr kumimoji="1" lang="ja-JP" altLang="en-US" smtClean="0"/>
              <a:t>2017/1/20</a:t>
            </a:fld>
            <a:endParaRPr kumimoji="1" lang="ja-JP" altLang="en-US"/>
          </a:p>
        </p:txBody>
      </p:sp>
      <p:sp>
        <p:nvSpPr>
          <p:cNvPr id="8" name="7 Marcador de pie de página"/>
          <p:cNvSpPr>
            <a:spLocks noGrp="1"/>
          </p:cNvSpPr>
          <p:nvPr>
            <p:ph type="ftr" sz="quarter" idx="11"/>
          </p:nvPr>
        </p:nvSpPr>
        <p:spPr/>
        <p:txBody>
          <a:bodyPr/>
          <a:lstStyle/>
          <a:p>
            <a:endParaRPr kumimoji="1" lang="ja-JP" altLang="en-US"/>
          </a:p>
        </p:txBody>
      </p:sp>
      <p:sp>
        <p:nvSpPr>
          <p:cNvPr id="9" name="8 Marcador de número de diapositiva"/>
          <p:cNvSpPr>
            <a:spLocks noGrp="1"/>
          </p:cNvSpPr>
          <p:nvPr>
            <p:ph type="sldNum" sz="quarter" idx="12"/>
          </p:nvPr>
        </p:nvSpPr>
        <p:spPr/>
        <p:txBody>
          <a:bodyPr/>
          <a:lstStyle/>
          <a:p>
            <a:fld id="{B9A38311-3D38-4742-9FA5-D8E973A078E9}" type="slidenum">
              <a:rPr kumimoji="1" lang="ja-JP" altLang="en-US" smtClean="0"/>
              <a:t>‹Nº›</a:t>
            </a:fld>
            <a:endParaRPr kumimoji="1" lang="ja-JP" altLang="en-US"/>
          </a:p>
        </p:txBody>
      </p:sp>
    </p:spTree>
    <p:extLst>
      <p:ext uri="{BB962C8B-B14F-4D97-AF65-F5344CB8AC3E}">
        <p14:creationId xmlns:p14="http://schemas.microsoft.com/office/powerpoint/2010/main" val="2489140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1" lang="es-ES" altLang="ja-JP" smtClean="0"/>
              <a:t>Haga clic para modificar el estilo de título del patrón</a:t>
            </a:r>
            <a:endParaRPr kumimoji="1" lang="ja-JP" altLang="en-US"/>
          </a:p>
        </p:txBody>
      </p:sp>
      <p:sp>
        <p:nvSpPr>
          <p:cNvPr id="3" name="2 Marcador de fecha"/>
          <p:cNvSpPr>
            <a:spLocks noGrp="1"/>
          </p:cNvSpPr>
          <p:nvPr>
            <p:ph type="dt" sz="half" idx="10"/>
          </p:nvPr>
        </p:nvSpPr>
        <p:spPr/>
        <p:txBody>
          <a:bodyPr/>
          <a:lstStyle/>
          <a:p>
            <a:fld id="{08FA1ADA-0199-4418-B3FA-ED7DC82DA503}" type="datetimeFigureOut">
              <a:rPr kumimoji="1" lang="ja-JP" altLang="en-US" smtClean="0"/>
              <a:t>2017/1/20</a:t>
            </a:fld>
            <a:endParaRPr kumimoji="1" lang="ja-JP" altLang="en-US"/>
          </a:p>
        </p:txBody>
      </p:sp>
      <p:sp>
        <p:nvSpPr>
          <p:cNvPr id="4" name="3 Marcador de pie de página"/>
          <p:cNvSpPr>
            <a:spLocks noGrp="1"/>
          </p:cNvSpPr>
          <p:nvPr>
            <p:ph type="ftr" sz="quarter" idx="11"/>
          </p:nvPr>
        </p:nvSpPr>
        <p:spPr/>
        <p:txBody>
          <a:bodyPr/>
          <a:lstStyle/>
          <a:p>
            <a:endParaRPr kumimoji="1" lang="ja-JP" altLang="en-US"/>
          </a:p>
        </p:txBody>
      </p:sp>
      <p:sp>
        <p:nvSpPr>
          <p:cNvPr id="5" name="4 Marcador de número de diapositiva"/>
          <p:cNvSpPr>
            <a:spLocks noGrp="1"/>
          </p:cNvSpPr>
          <p:nvPr>
            <p:ph type="sldNum" sz="quarter" idx="12"/>
          </p:nvPr>
        </p:nvSpPr>
        <p:spPr/>
        <p:txBody>
          <a:bodyPr/>
          <a:lstStyle/>
          <a:p>
            <a:fld id="{B9A38311-3D38-4742-9FA5-D8E973A078E9}" type="slidenum">
              <a:rPr kumimoji="1" lang="ja-JP" altLang="en-US" smtClean="0"/>
              <a:t>‹Nº›</a:t>
            </a:fld>
            <a:endParaRPr kumimoji="1" lang="ja-JP" altLang="en-US"/>
          </a:p>
        </p:txBody>
      </p:sp>
    </p:spTree>
    <p:extLst>
      <p:ext uri="{BB962C8B-B14F-4D97-AF65-F5344CB8AC3E}">
        <p14:creationId xmlns:p14="http://schemas.microsoft.com/office/powerpoint/2010/main" val="2711727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8FA1ADA-0199-4418-B3FA-ED7DC82DA503}" type="datetimeFigureOut">
              <a:rPr kumimoji="1" lang="ja-JP" altLang="en-US" smtClean="0"/>
              <a:t>2017/1/20</a:t>
            </a:fld>
            <a:endParaRPr kumimoji="1" lang="ja-JP" altLang="en-US"/>
          </a:p>
        </p:txBody>
      </p:sp>
      <p:sp>
        <p:nvSpPr>
          <p:cNvPr id="3" name="2 Marcador de pie de página"/>
          <p:cNvSpPr>
            <a:spLocks noGrp="1"/>
          </p:cNvSpPr>
          <p:nvPr>
            <p:ph type="ftr" sz="quarter" idx="11"/>
          </p:nvPr>
        </p:nvSpPr>
        <p:spPr/>
        <p:txBody>
          <a:bodyPr/>
          <a:lstStyle/>
          <a:p>
            <a:endParaRPr kumimoji="1" lang="ja-JP" altLang="en-US"/>
          </a:p>
        </p:txBody>
      </p:sp>
      <p:sp>
        <p:nvSpPr>
          <p:cNvPr id="4" name="3 Marcador de número de diapositiva"/>
          <p:cNvSpPr>
            <a:spLocks noGrp="1"/>
          </p:cNvSpPr>
          <p:nvPr>
            <p:ph type="sldNum" sz="quarter" idx="12"/>
          </p:nvPr>
        </p:nvSpPr>
        <p:spPr/>
        <p:txBody>
          <a:bodyPr/>
          <a:lstStyle/>
          <a:p>
            <a:fld id="{B9A38311-3D38-4742-9FA5-D8E973A078E9}" type="slidenum">
              <a:rPr kumimoji="1" lang="ja-JP" altLang="en-US" smtClean="0"/>
              <a:t>‹Nº›</a:t>
            </a:fld>
            <a:endParaRPr kumimoji="1" lang="ja-JP" altLang="en-US"/>
          </a:p>
        </p:txBody>
      </p:sp>
    </p:spTree>
    <p:extLst>
      <p:ext uri="{BB962C8B-B14F-4D97-AF65-F5344CB8AC3E}">
        <p14:creationId xmlns:p14="http://schemas.microsoft.com/office/powerpoint/2010/main" val="3663256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kumimoji="1" lang="es-ES" altLang="ja-JP" smtClean="0"/>
              <a:t>Haga clic para modificar el estilo de título del patrón</a:t>
            </a:r>
            <a:endParaRPr kumimoji="1" lang="ja-JP" altLang="en-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s-ES" altLang="ja-JP" smtClean="0"/>
              <a:t>Haga clic para modificar el estilo de texto del patrón</a:t>
            </a:r>
          </a:p>
        </p:txBody>
      </p:sp>
      <p:sp>
        <p:nvSpPr>
          <p:cNvPr id="5" name="4 Marcador de fecha"/>
          <p:cNvSpPr>
            <a:spLocks noGrp="1"/>
          </p:cNvSpPr>
          <p:nvPr>
            <p:ph type="dt" sz="half" idx="10"/>
          </p:nvPr>
        </p:nvSpPr>
        <p:spPr/>
        <p:txBody>
          <a:bodyPr/>
          <a:lstStyle/>
          <a:p>
            <a:fld id="{08FA1ADA-0199-4418-B3FA-ED7DC82DA503}" type="datetimeFigureOut">
              <a:rPr kumimoji="1" lang="ja-JP" altLang="en-US" smtClean="0"/>
              <a:t>2017/1/20</a:t>
            </a:fld>
            <a:endParaRPr kumimoji="1" lang="ja-JP" altLang="en-US"/>
          </a:p>
        </p:txBody>
      </p:sp>
      <p:sp>
        <p:nvSpPr>
          <p:cNvPr id="6" name="5 Marcador de pie de página"/>
          <p:cNvSpPr>
            <a:spLocks noGrp="1"/>
          </p:cNvSpPr>
          <p:nvPr>
            <p:ph type="ftr" sz="quarter" idx="11"/>
          </p:nvPr>
        </p:nvSpPr>
        <p:spPr/>
        <p:txBody>
          <a:bodyPr/>
          <a:lstStyle/>
          <a:p>
            <a:endParaRPr kumimoji="1" lang="ja-JP" altLang="en-US"/>
          </a:p>
        </p:txBody>
      </p:sp>
      <p:sp>
        <p:nvSpPr>
          <p:cNvPr id="7" name="6 Marcador de número de diapositiva"/>
          <p:cNvSpPr>
            <a:spLocks noGrp="1"/>
          </p:cNvSpPr>
          <p:nvPr>
            <p:ph type="sldNum" sz="quarter" idx="12"/>
          </p:nvPr>
        </p:nvSpPr>
        <p:spPr/>
        <p:txBody>
          <a:bodyPr/>
          <a:lstStyle/>
          <a:p>
            <a:fld id="{B9A38311-3D38-4742-9FA5-D8E973A078E9}" type="slidenum">
              <a:rPr kumimoji="1" lang="ja-JP" altLang="en-US" smtClean="0"/>
              <a:t>‹Nº›</a:t>
            </a:fld>
            <a:endParaRPr kumimoji="1" lang="ja-JP" altLang="en-US"/>
          </a:p>
        </p:txBody>
      </p:sp>
    </p:spTree>
    <p:extLst>
      <p:ext uri="{BB962C8B-B14F-4D97-AF65-F5344CB8AC3E}">
        <p14:creationId xmlns:p14="http://schemas.microsoft.com/office/powerpoint/2010/main" val="2200342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kumimoji="1" lang="es-ES" altLang="ja-JP" smtClean="0"/>
              <a:t>Haga clic para modificar el estilo de título del patrón</a:t>
            </a:r>
            <a:endParaRPr kumimoji="1" lang="ja-JP" altLang="en-U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s-ES" altLang="ja-JP" smtClean="0"/>
              <a:t>Haga clic para modificar el estilo de texto del patrón</a:t>
            </a:r>
          </a:p>
        </p:txBody>
      </p:sp>
      <p:sp>
        <p:nvSpPr>
          <p:cNvPr id="5" name="4 Marcador de fecha"/>
          <p:cNvSpPr>
            <a:spLocks noGrp="1"/>
          </p:cNvSpPr>
          <p:nvPr>
            <p:ph type="dt" sz="half" idx="10"/>
          </p:nvPr>
        </p:nvSpPr>
        <p:spPr/>
        <p:txBody>
          <a:bodyPr/>
          <a:lstStyle/>
          <a:p>
            <a:fld id="{08FA1ADA-0199-4418-B3FA-ED7DC82DA503}" type="datetimeFigureOut">
              <a:rPr kumimoji="1" lang="ja-JP" altLang="en-US" smtClean="0"/>
              <a:t>2017/1/20</a:t>
            </a:fld>
            <a:endParaRPr kumimoji="1" lang="ja-JP" altLang="en-US"/>
          </a:p>
        </p:txBody>
      </p:sp>
      <p:sp>
        <p:nvSpPr>
          <p:cNvPr id="6" name="5 Marcador de pie de página"/>
          <p:cNvSpPr>
            <a:spLocks noGrp="1"/>
          </p:cNvSpPr>
          <p:nvPr>
            <p:ph type="ftr" sz="quarter" idx="11"/>
          </p:nvPr>
        </p:nvSpPr>
        <p:spPr/>
        <p:txBody>
          <a:bodyPr/>
          <a:lstStyle/>
          <a:p>
            <a:endParaRPr kumimoji="1" lang="ja-JP" altLang="en-US"/>
          </a:p>
        </p:txBody>
      </p:sp>
      <p:sp>
        <p:nvSpPr>
          <p:cNvPr id="7" name="6 Marcador de número de diapositiva"/>
          <p:cNvSpPr>
            <a:spLocks noGrp="1"/>
          </p:cNvSpPr>
          <p:nvPr>
            <p:ph type="sldNum" sz="quarter" idx="12"/>
          </p:nvPr>
        </p:nvSpPr>
        <p:spPr/>
        <p:txBody>
          <a:bodyPr/>
          <a:lstStyle/>
          <a:p>
            <a:fld id="{B9A38311-3D38-4742-9FA5-D8E973A078E9}" type="slidenum">
              <a:rPr kumimoji="1" lang="ja-JP" altLang="en-US" smtClean="0"/>
              <a:t>‹Nº›</a:t>
            </a:fld>
            <a:endParaRPr kumimoji="1" lang="ja-JP" altLang="en-US"/>
          </a:p>
        </p:txBody>
      </p:sp>
    </p:spTree>
    <p:extLst>
      <p:ext uri="{BB962C8B-B14F-4D97-AF65-F5344CB8AC3E}">
        <p14:creationId xmlns:p14="http://schemas.microsoft.com/office/powerpoint/2010/main" val="1491344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es-ES" altLang="ja-JP" smtClean="0"/>
              <a:t>Haga clic para modificar el estilo de título del patrón</a:t>
            </a:r>
            <a:endParaRPr kumimoji="1" lang="ja-JP" altLang="en-U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es-ES" altLang="ja-JP" smtClean="0"/>
              <a:t>Haga clic para modificar el estilo de texto del patrón</a:t>
            </a:r>
          </a:p>
          <a:p>
            <a:pPr lvl="1"/>
            <a:r>
              <a:rPr kumimoji="1" lang="es-ES" altLang="ja-JP" smtClean="0"/>
              <a:t>Segundo nivel</a:t>
            </a:r>
          </a:p>
          <a:p>
            <a:pPr lvl="2"/>
            <a:r>
              <a:rPr kumimoji="1" lang="es-ES" altLang="ja-JP" smtClean="0"/>
              <a:t>Tercer nivel</a:t>
            </a:r>
          </a:p>
          <a:p>
            <a:pPr lvl="3"/>
            <a:r>
              <a:rPr kumimoji="1" lang="es-ES" altLang="ja-JP" smtClean="0"/>
              <a:t>Cuarto nivel</a:t>
            </a:r>
          </a:p>
          <a:p>
            <a:pPr lvl="4"/>
            <a:r>
              <a:rPr kumimoji="1" lang="es-ES" altLang="ja-JP" smtClean="0"/>
              <a:t>Quinto nivel</a:t>
            </a:r>
            <a:endParaRPr kumimoji="1" lang="ja-JP" altLang="en-U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FA1ADA-0199-4418-B3FA-ED7DC82DA503}" type="datetimeFigureOut">
              <a:rPr kumimoji="1" lang="ja-JP" altLang="en-US" smtClean="0"/>
              <a:t>2017/1/20</a:t>
            </a:fld>
            <a:endParaRPr kumimoji="1" lang="ja-JP" altLang="en-U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A38311-3D38-4742-9FA5-D8E973A078E9}" type="slidenum">
              <a:rPr kumimoji="1" lang="ja-JP" altLang="en-US" smtClean="0"/>
              <a:t>‹Nº›</a:t>
            </a:fld>
            <a:endParaRPr kumimoji="1" lang="ja-JP" altLang="en-US"/>
          </a:p>
        </p:txBody>
      </p:sp>
    </p:spTree>
    <p:extLst>
      <p:ext uri="{BB962C8B-B14F-4D97-AF65-F5344CB8AC3E}">
        <p14:creationId xmlns:p14="http://schemas.microsoft.com/office/powerpoint/2010/main" val="10881682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2.jpeg"/><Relationship Id="rId7" Type="http://schemas.microsoft.com/office/2007/relationships/hdphoto" Target="../media/hdphoto2.wdp"/><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4.jpeg"/><Relationship Id="rId11" Type="http://schemas.microsoft.com/office/2007/relationships/hdphoto" Target="../media/hdphoto4.wdp"/><Relationship Id="rId5" Type="http://schemas.microsoft.com/office/2007/relationships/hdphoto" Target="../media/hdphoto1.wdp"/><Relationship Id="rId10" Type="http://schemas.openxmlformats.org/officeDocument/2006/relationships/image" Target="../media/image6.jpeg"/><Relationship Id="rId4" Type="http://schemas.openxmlformats.org/officeDocument/2006/relationships/image" Target="../media/image3.jpeg"/><Relationship Id="rId9" Type="http://schemas.microsoft.com/office/2007/relationships/hdphoto" Target="../media/hdphoto3.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6 Marcador de contenido"/>
          <p:cNvSpPr txBox="1">
            <a:spLocks/>
          </p:cNvSpPr>
          <p:nvPr/>
        </p:nvSpPr>
        <p:spPr bwMode="auto">
          <a:xfrm>
            <a:off x="4357688" y="785813"/>
            <a:ext cx="4572000" cy="5072062"/>
          </a:xfrm>
          <a:prstGeom prst="rect">
            <a:avLst/>
          </a:prstGeom>
          <a:noFill/>
          <a:ln w="9525">
            <a:noFill/>
            <a:miter lim="800000"/>
            <a:headEnd/>
            <a:tailEnd/>
          </a:ln>
        </p:spPr>
        <p:txBody>
          <a:bodyPr/>
          <a:lstStyle/>
          <a:p>
            <a:pPr marL="342900" indent="-342900" algn="ctr">
              <a:spcBef>
                <a:spcPct val="20000"/>
              </a:spcBef>
              <a:buFont typeface="Arial" charset="0"/>
              <a:buNone/>
              <a:defRPr/>
            </a:pPr>
            <a:r>
              <a:rPr lang="ja-JP" altLang="es-EC" sz="1100" dirty="0">
                <a:solidFill>
                  <a:srgbClr val="002060"/>
                </a:solidFill>
                <a:latin typeface="Meiryo UI" pitchFamily="50" charset="-128"/>
                <a:ea typeface="Meiryo UI" pitchFamily="50" charset="-128"/>
                <a:cs typeface="Meiryo UI" pitchFamily="50" charset="-128"/>
              </a:rPr>
              <a:t>供与額</a:t>
            </a:r>
            <a:r>
              <a:rPr lang="en-US" altLang="es-EC" sz="1100" dirty="0" smtClean="0">
                <a:solidFill>
                  <a:srgbClr val="002060"/>
                </a:solidFill>
                <a:latin typeface="Meiryo UI" pitchFamily="50" charset="-128"/>
                <a:ea typeface="Meiryo UI" pitchFamily="50" charset="-128"/>
                <a:cs typeface="Meiryo UI" pitchFamily="50" charset="-128"/>
              </a:rPr>
              <a:t>:</a:t>
            </a:r>
            <a:r>
              <a:rPr lang="ja-JP" altLang="en-US" sz="1100">
                <a:solidFill>
                  <a:srgbClr val="002060"/>
                </a:solidFill>
                <a:latin typeface="Meiryo UI" pitchFamily="50" charset="-128"/>
                <a:ea typeface="Meiryo UI" pitchFamily="50" charset="-128"/>
                <a:cs typeface="Meiryo UI" pitchFamily="50" charset="-128"/>
              </a:rPr>
              <a:t>　</a:t>
            </a:r>
            <a:r>
              <a:rPr lang="en-US" altLang="ja-JP" sz="1100" smtClean="0">
                <a:solidFill>
                  <a:srgbClr val="002060"/>
                </a:solidFill>
                <a:latin typeface="Meiryo UI" pitchFamily="50" charset="-128"/>
                <a:ea typeface="Meiryo UI" pitchFamily="50" charset="-128"/>
                <a:cs typeface="Meiryo UI" pitchFamily="50" charset="-128"/>
              </a:rPr>
              <a:t>9,</a:t>
            </a:r>
            <a:r>
              <a:rPr lang="es-ES" altLang="ja-JP" sz="1100" smtClean="0">
                <a:solidFill>
                  <a:srgbClr val="002060"/>
                </a:solidFill>
                <a:latin typeface="Meiryo UI" pitchFamily="50" charset="-128"/>
                <a:ea typeface="Meiryo UI" pitchFamily="50" charset="-128"/>
                <a:cs typeface="Meiryo UI" pitchFamily="50" charset="-128"/>
              </a:rPr>
              <a:t>840</a:t>
            </a:r>
            <a:r>
              <a:rPr lang="en-US" altLang="ja-JP" sz="1100" smtClean="0">
                <a:solidFill>
                  <a:srgbClr val="002060"/>
                </a:solidFill>
                <a:latin typeface="Meiryo UI" pitchFamily="50" charset="-128"/>
                <a:ea typeface="Meiryo UI" pitchFamily="50" charset="-128"/>
                <a:cs typeface="Meiryo UI" pitchFamily="50" charset="-128"/>
              </a:rPr>
              <a:t>,000</a:t>
            </a:r>
            <a:r>
              <a:rPr lang="ja-JP" altLang="en-US" sz="1100" dirty="0" smtClean="0">
                <a:solidFill>
                  <a:srgbClr val="002060"/>
                </a:solidFill>
                <a:latin typeface="Meiryo UI" pitchFamily="50" charset="-128"/>
                <a:ea typeface="Meiryo UI" pitchFamily="50" charset="-128"/>
                <a:cs typeface="Meiryo UI" pitchFamily="50" charset="-128"/>
              </a:rPr>
              <a:t>円</a:t>
            </a:r>
            <a:endParaRPr lang="es-EC" altLang="es-EC" sz="1100" dirty="0">
              <a:solidFill>
                <a:srgbClr val="002060"/>
              </a:solidFill>
              <a:latin typeface="Meiryo UI" pitchFamily="50" charset="-128"/>
              <a:ea typeface="Meiryo UI" pitchFamily="50" charset="-128"/>
              <a:cs typeface="Meiryo UI" pitchFamily="50" charset="-128"/>
            </a:endParaRPr>
          </a:p>
          <a:p>
            <a:pPr marL="342900" indent="-342900" algn="ctr">
              <a:spcBef>
                <a:spcPct val="20000"/>
              </a:spcBef>
              <a:buFont typeface="Arial" charset="0"/>
              <a:buNone/>
              <a:defRPr/>
            </a:pPr>
            <a:r>
              <a:rPr lang="ja-JP" altLang="es-EC" sz="1100" dirty="0">
                <a:solidFill>
                  <a:srgbClr val="000066"/>
                </a:solidFill>
                <a:latin typeface="Meiryo UI" pitchFamily="34" charset="-128"/>
                <a:ea typeface="Meiryo UI" pitchFamily="34" charset="-128"/>
                <a:cs typeface="Meiryo UI" pitchFamily="34" charset="-128"/>
              </a:rPr>
              <a:t>贈与契約締結日</a:t>
            </a:r>
            <a:r>
              <a:rPr lang="en-US" altLang="es-EC" sz="1100" dirty="0" smtClean="0">
                <a:solidFill>
                  <a:srgbClr val="000066"/>
                </a:solidFill>
                <a:latin typeface="Meiryo UI" pitchFamily="34" charset="-128"/>
                <a:ea typeface="Meiryo UI" pitchFamily="34" charset="-128"/>
                <a:cs typeface="Meiryo UI" pitchFamily="34" charset="-128"/>
              </a:rPr>
              <a:t>:</a:t>
            </a:r>
            <a:r>
              <a:rPr lang="ja-JP" altLang="en-US" sz="1100" dirty="0" smtClean="0">
                <a:solidFill>
                  <a:srgbClr val="000066"/>
                </a:solidFill>
                <a:latin typeface="Meiryo UI" pitchFamily="34" charset="-128"/>
                <a:ea typeface="Meiryo UI" pitchFamily="34" charset="-128"/>
                <a:cs typeface="Meiryo UI" pitchFamily="34" charset="-128"/>
              </a:rPr>
              <a:t> </a:t>
            </a:r>
            <a:r>
              <a:rPr lang="en-US" altLang="ja-JP" sz="1100" dirty="0" smtClean="0">
                <a:solidFill>
                  <a:srgbClr val="000066"/>
                </a:solidFill>
                <a:latin typeface="Meiryo UI" pitchFamily="34" charset="-128"/>
                <a:ea typeface="Meiryo UI" pitchFamily="34" charset="-128"/>
                <a:cs typeface="Meiryo UI" pitchFamily="34" charset="-128"/>
              </a:rPr>
              <a:t>2016</a:t>
            </a:r>
            <a:r>
              <a:rPr lang="ja-JP" altLang="es-EC" sz="1100" dirty="0" smtClean="0">
                <a:solidFill>
                  <a:srgbClr val="000066"/>
                </a:solidFill>
                <a:latin typeface="Meiryo UI" pitchFamily="34" charset="-128"/>
                <a:ea typeface="Meiryo UI" pitchFamily="34" charset="-128"/>
                <a:cs typeface="Meiryo UI" pitchFamily="34" charset="-128"/>
              </a:rPr>
              <a:t>年</a:t>
            </a:r>
            <a:r>
              <a:rPr lang="en-US" altLang="ja-JP" sz="1100" dirty="0" smtClean="0">
                <a:solidFill>
                  <a:srgbClr val="000066"/>
                </a:solidFill>
                <a:latin typeface="Meiryo UI" pitchFamily="34" charset="-128"/>
                <a:ea typeface="Meiryo UI" pitchFamily="34" charset="-128"/>
                <a:cs typeface="Meiryo UI" pitchFamily="34" charset="-128"/>
              </a:rPr>
              <a:t>1</a:t>
            </a:r>
            <a:r>
              <a:rPr lang="en-US" altLang="ja-JP" sz="1100" dirty="0">
                <a:solidFill>
                  <a:srgbClr val="000066"/>
                </a:solidFill>
                <a:latin typeface="Meiryo UI" pitchFamily="34" charset="-128"/>
                <a:ea typeface="Meiryo UI" pitchFamily="34" charset="-128"/>
                <a:cs typeface="Meiryo UI" pitchFamily="34" charset="-128"/>
              </a:rPr>
              <a:t>0</a:t>
            </a:r>
            <a:r>
              <a:rPr lang="ja-JP" altLang="es-EC" sz="1100" dirty="0" smtClean="0">
                <a:solidFill>
                  <a:srgbClr val="000066"/>
                </a:solidFill>
                <a:latin typeface="Meiryo UI" pitchFamily="34" charset="-128"/>
                <a:ea typeface="Meiryo UI" pitchFamily="34" charset="-128"/>
                <a:cs typeface="Meiryo UI" pitchFamily="34" charset="-128"/>
              </a:rPr>
              <a:t>月</a:t>
            </a:r>
            <a:r>
              <a:rPr lang="en-US" altLang="ja-JP" sz="1100" dirty="0" smtClean="0">
                <a:solidFill>
                  <a:srgbClr val="000066"/>
                </a:solidFill>
                <a:latin typeface="Meiryo UI" pitchFamily="34" charset="-128"/>
                <a:ea typeface="Meiryo UI" pitchFamily="34" charset="-128"/>
                <a:cs typeface="Meiryo UI" pitchFamily="34" charset="-128"/>
              </a:rPr>
              <a:t>21</a:t>
            </a:r>
            <a:r>
              <a:rPr lang="ja-JP" altLang="es-EC" sz="1100" dirty="0" smtClean="0">
                <a:solidFill>
                  <a:srgbClr val="000066"/>
                </a:solidFill>
                <a:latin typeface="Meiryo UI" pitchFamily="34" charset="-128"/>
                <a:ea typeface="Meiryo UI" pitchFamily="34" charset="-128"/>
                <a:cs typeface="Meiryo UI" pitchFamily="34" charset="-128"/>
              </a:rPr>
              <a:t>日</a:t>
            </a:r>
            <a:endParaRPr lang="es-EC" altLang="es-EC" sz="1100" dirty="0">
              <a:solidFill>
                <a:srgbClr val="000066"/>
              </a:solidFill>
              <a:latin typeface="Meiryo UI" pitchFamily="34" charset="-128"/>
              <a:ea typeface="Meiryo UI" pitchFamily="34" charset="-128"/>
              <a:cs typeface="Meiryo UI" pitchFamily="34" charset="-128"/>
            </a:endParaRPr>
          </a:p>
          <a:p>
            <a:pPr marL="342900" indent="-342900" algn="ctr" fontAlgn="auto">
              <a:spcBef>
                <a:spcPct val="20000"/>
              </a:spcBef>
              <a:spcAft>
                <a:spcPts val="0"/>
              </a:spcAft>
              <a:buFont typeface="Arial" pitchFamily="34" charset="0"/>
              <a:buNone/>
              <a:defRPr/>
            </a:pPr>
            <a:endParaRPr lang="es-EC" sz="1000" dirty="0">
              <a:solidFill>
                <a:srgbClr val="000066"/>
              </a:solidFill>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ja-JP" altLang="es-EC" sz="1000" u="sng" dirty="0">
                <a:solidFill>
                  <a:srgbClr val="000066"/>
                </a:solidFill>
                <a:latin typeface="Meiryo UI" pitchFamily="34" charset="-128"/>
                <a:ea typeface="Meiryo UI" pitchFamily="34" charset="-128"/>
                <a:cs typeface="Meiryo UI" pitchFamily="34" charset="-128"/>
              </a:rPr>
              <a:t>計画実施前</a:t>
            </a:r>
            <a:endParaRPr lang="es-EC" altLang="ja-JP" sz="1000" u="sng" dirty="0">
              <a:solidFill>
                <a:srgbClr val="000066"/>
              </a:solidFill>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endParaRPr lang="es-EC" sz="1000" dirty="0" smtClean="0">
              <a:solidFill>
                <a:srgbClr val="000066"/>
              </a:solidFill>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endParaRPr lang="es-EC" sz="1000" dirty="0" smtClean="0">
              <a:solidFill>
                <a:srgbClr val="000066"/>
              </a:solidFill>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es-ES" sz="1000" dirty="0">
                <a:latin typeface="Meiryo UI" pitchFamily="34" charset="-128"/>
                <a:ea typeface="Meiryo UI" pitchFamily="34" charset="-128"/>
                <a:cs typeface="Meiryo UI" pitchFamily="34" charset="-128"/>
              </a:rPr>
              <a:t> </a:t>
            </a: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es-ES" sz="1000" dirty="0">
                <a:latin typeface="Meiryo UI" pitchFamily="34" charset="-128"/>
                <a:ea typeface="Meiryo UI" pitchFamily="34" charset="-128"/>
                <a:cs typeface="Meiryo UI" pitchFamily="34" charset="-128"/>
              </a:rPr>
              <a:t> </a:t>
            </a: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es-ES" sz="1000" dirty="0">
                <a:latin typeface="Meiryo UI" pitchFamily="34" charset="-128"/>
                <a:ea typeface="Meiryo UI" pitchFamily="34" charset="-128"/>
                <a:cs typeface="Meiryo UI" pitchFamily="34" charset="-128"/>
              </a:rPr>
              <a:t> </a:t>
            </a: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endParaRPr lang="es-EC" sz="1000" dirty="0">
              <a:latin typeface="Meiryo UI" pitchFamily="34" charset="-128"/>
              <a:ea typeface="Meiryo UI" pitchFamily="34" charset="-128"/>
              <a:cs typeface="Meiryo UI" pitchFamily="34" charset="-128"/>
            </a:endParaRPr>
          </a:p>
          <a:p>
            <a:pPr marL="342900" indent="-342900" fontAlgn="auto">
              <a:spcBef>
                <a:spcPct val="20000"/>
              </a:spcBef>
              <a:spcAft>
                <a:spcPts val="0"/>
              </a:spcAft>
              <a:buFont typeface="Arial" pitchFamily="34" charset="0"/>
              <a:buNone/>
              <a:defRPr/>
            </a:pPr>
            <a:r>
              <a:rPr lang="es-ES" sz="1000" dirty="0">
                <a:latin typeface="Meiryo UI" pitchFamily="34" charset="-128"/>
                <a:ea typeface="Meiryo UI" pitchFamily="34" charset="-128"/>
                <a:cs typeface="Meiryo UI" pitchFamily="34" charset="-128"/>
              </a:rPr>
              <a:t> </a:t>
            </a:r>
            <a:endParaRPr lang="es-EC" sz="1000" dirty="0">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r>
              <a:rPr lang="es-EC" sz="1000" dirty="0">
                <a:latin typeface="Meiryo UI" pitchFamily="34" charset="-128"/>
                <a:ea typeface="Meiryo UI" pitchFamily="34" charset="-128"/>
                <a:cs typeface="Meiryo UI" pitchFamily="34" charset="-128"/>
              </a:rPr>
              <a:t/>
            </a:r>
            <a:br>
              <a:rPr lang="es-EC" sz="1000" dirty="0">
                <a:latin typeface="Meiryo UI" pitchFamily="34" charset="-128"/>
                <a:ea typeface="Meiryo UI" pitchFamily="34" charset="-128"/>
                <a:cs typeface="Meiryo UI" pitchFamily="34" charset="-128"/>
              </a:rPr>
            </a:br>
            <a:endParaRPr lang="es-EC" sz="1000" dirty="0">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endParaRPr lang="es-ES" sz="1000" u="sng" dirty="0">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r>
              <a:rPr lang="ja-JP" altLang="es-EC" sz="1000" u="sng" dirty="0" smtClean="0">
                <a:solidFill>
                  <a:srgbClr val="000066"/>
                </a:solidFill>
                <a:latin typeface="Meiryo UI" pitchFamily="34" charset="-128"/>
                <a:ea typeface="Meiryo UI" pitchFamily="34" charset="-128"/>
                <a:cs typeface="Meiryo UI" pitchFamily="34" charset="-128"/>
              </a:rPr>
              <a:t>署</a:t>
            </a:r>
            <a:r>
              <a:rPr lang="ja-JP" altLang="es-EC" sz="1000" u="sng" dirty="0">
                <a:solidFill>
                  <a:srgbClr val="000066"/>
                </a:solidFill>
                <a:latin typeface="Meiryo UI" pitchFamily="34" charset="-128"/>
                <a:ea typeface="Meiryo UI" pitchFamily="34" charset="-128"/>
                <a:cs typeface="Meiryo UI" pitchFamily="34" charset="-128"/>
              </a:rPr>
              <a:t>名</a:t>
            </a:r>
            <a:r>
              <a:rPr lang="ja-JP" altLang="es-EC" sz="1000" u="sng" dirty="0" smtClean="0">
                <a:solidFill>
                  <a:srgbClr val="000066"/>
                </a:solidFill>
                <a:latin typeface="Meiryo UI" pitchFamily="34" charset="-128"/>
                <a:ea typeface="Meiryo UI" pitchFamily="34" charset="-128"/>
                <a:cs typeface="Meiryo UI" pitchFamily="34" charset="-128"/>
              </a:rPr>
              <a:t>式</a:t>
            </a:r>
            <a:endParaRPr lang="es-EC" sz="1000" dirty="0">
              <a:solidFill>
                <a:srgbClr val="000066"/>
              </a:solidFill>
              <a:latin typeface="Meiryo UI" pitchFamily="34" charset="-128"/>
              <a:ea typeface="Meiryo UI" pitchFamily="34" charset="-128"/>
              <a:cs typeface="Meiryo UI" pitchFamily="34" charset="-128"/>
            </a:endParaRPr>
          </a:p>
          <a:p>
            <a:pPr fontAlgn="auto">
              <a:spcBef>
                <a:spcPct val="20000"/>
              </a:spcBef>
              <a:spcAft>
                <a:spcPts val="0"/>
              </a:spcAft>
              <a:buFont typeface="Arial" pitchFamily="34" charset="0"/>
              <a:buNone/>
              <a:defRPr/>
            </a:pPr>
            <a:endParaRPr lang="es-EC" sz="1000" dirty="0">
              <a:latin typeface="Meiryo UI" pitchFamily="34" charset="-128"/>
              <a:ea typeface="Meiryo UI" pitchFamily="34" charset="-128"/>
              <a:cs typeface="Meiryo UI" pitchFamily="34" charset="-128"/>
            </a:endParaRPr>
          </a:p>
        </p:txBody>
      </p:sp>
      <p:pic>
        <p:nvPicPr>
          <p:cNvPr id="2051" name="Picture 23"/>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557213" y="4065588"/>
            <a:ext cx="2790825" cy="213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4 Título"/>
          <p:cNvSpPr>
            <a:spLocks noGrp="1"/>
          </p:cNvSpPr>
          <p:nvPr>
            <p:ph type="title"/>
          </p:nvPr>
        </p:nvSpPr>
        <p:spPr>
          <a:xfrm>
            <a:off x="0" y="274638"/>
            <a:ext cx="9144000" cy="296862"/>
          </a:xfrm>
          <a:solidFill>
            <a:srgbClr val="000066"/>
          </a:solidFill>
        </p:spPr>
        <p:txBody>
          <a:bodyPr/>
          <a:lstStyle/>
          <a:p>
            <a:pPr eaLnBrk="1" hangingPunct="1"/>
            <a:r>
              <a:rPr lang="ja-JP" altLang="es-EC" sz="1200" b="1" smtClean="0">
                <a:solidFill>
                  <a:srgbClr val="FFFFFF"/>
                </a:solidFill>
                <a:latin typeface="Meiryo UI" pitchFamily="34" charset="-128"/>
                <a:ea typeface="Meiryo UI" pitchFamily="34" charset="-128"/>
                <a:cs typeface="Meiryo UI" pitchFamily="34" charset="-128"/>
              </a:rPr>
              <a:t>対エクアドル草の根・人間の安全保障無償資金協力</a:t>
            </a:r>
            <a:endParaRPr lang="es-EC" sz="1200" b="1" dirty="0" smtClean="0">
              <a:latin typeface="Meiryo UI" pitchFamily="34" charset="-128"/>
              <a:ea typeface="Meiryo UI" pitchFamily="34" charset="-128"/>
              <a:cs typeface="Meiryo UI" pitchFamily="34" charset="-128"/>
            </a:endParaRPr>
          </a:p>
        </p:txBody>
      </p:sp>
      <p:sp>
        <p:nvSpPr>
          <p:cNvPr id="8197" name="5 Marcador de contenido"/>
          <p:cNvSpPr>
            <a:spLocks noGrp="1"/>
          </p:cNvSpPr>
          <p:nvPr>
            <p:ph sz="half" idx="1"/>
          </p:nvPr>
        </p:nvSpPr>
        <p:spPr>
          <a:xfrm>
            <a:off x="214313" y="659284"/>
            <a:ext cx="4038600" cy="3705820"/>
          </a:xfrm>
          <a:noFill/>
        </p:spPr>
        <p:txBody>
          <a:bodyPr wrap="square">
            <a:normAutofit/>
          </a:bodyPr>
          <a:lstStyle/>
          <a:p>
            <a:pPr algn="ctr">
              <a:buNone/>
              <a:defRPr/>
            </a:pPr>
            <a:r>
              <a:rPr lang="ja-JP" altLang="es-EC" sz="1200" b="1" dirty="0" smtClean="0">
                <a:solidFill>
                  <a:srgbClr val="002060"/>
                </a:solidFill>
                <a:latin typeface="Meiryo UI" pitchFamily="50" charset="-128"/>
                <a:ea typeface="Meiryo UI" pitchFamily="50" charset="-128"/>
                <a:cs typeface="Meiryo UI" pitchFamily="50" charset="-128"/>
              </a:rPr>
              <a:t>「</a:t>
            </a:r>
            <a:r>
              <a:rPr lang="ja-JP" altLang="en-US" sz="1200" b="1" dirty="0">
                <a:solidFill>
                  <a:srgbClr val="002060"/>
                </a:solidFill>
                <a:latin typeface="Meiryo UI" pitchFamily="50" charset="-128"/>
                <a:ea typeface="Meiryo UI" pitchFamily="50" charset="-128"/>
                <a:cs typeface="Meiryo UI" pitchFamily="50" charset="-128"/>
              </a:rPr>
              <a:t>プラテアド橋梁建設計画</a:t>
            </a:r>
            <a:r>
              <a:rPr lang="ja-JP" altLang="es-EC" sz="1200" b="1" dirty="0" smtClean="0">
                <a:solidFill>
                  <a:srgbClr val="002060"/>
                </a:solidFill>
                <a:latin typeface="Meiryo UI" pitchFamily="50" charset="-128"/>
                <a:ea typeface="Meiryo UI" pitchFamily="50" charset="-128"/>
                <a:cs typeface="Meiryo UI" pitchFamily="50" charset="-128"/>
              </a:rPr>
              <a:t>」</a:t>
            </a:r>
            <a:endParaRPr lang="es-EC" altLang="es-EC" sz="1200" b="1" dirty="0" smtClean="0">
              <a:solidFill>
                <a:srgbClr val="002060"/>
              </a:solidFill>
              <a:latin typeface="Meiryo UI" pitchFamily="50" charset="-128"/>
              <a:ea typeface="Meiryo UI" pitchFamily="50" charset="-128"/>
              <a:cs typeface="Meiryo UI" pitchFamily="50" charset="-128"/>
            </a:endParaRPr>
          </a:p>
          <a:p>
            <a:pPr marL="0" indent="0" algn="just" eaLnBrk="1" hangingPunct="1">
              <a:buFont typeface="Arial" charset="0"/>
              <a:buNone/>
              <a:defRPr/>
            </a:pPr>
            <a:endParaRPr lang="es-ES" sz="1050" dirty="0" smtClean="0">
              <a:solidFill>
                <a:srgbClr val="002060"/>
              </a:solidFill>
              <a:latin typeface="Meiryo UI" pitchFamily="50" charset="-128"/>
              <a:ea typeface="Meiryo UI" pitchFamily="50" charset="-128"/>
              <a:cs typeface="Meiryo UI" pitchFamily="50" charset="-128"/>
            </a:endParaRPr>
          </a:p>
          <a:p>
            <a:pPr marL="0" indent="0" algn="just">
              <a:buFont typeface="Arial" charset="0"/>
              <a:buNone/>
              <a:defRPr/>
            </a:pPr>
            <a:r>
              <a:rPr lang="ja-JP" altLang="es-EC" sz="1050" dirty="0" smtClean="0">
                <a:solidFill>
                  <a:srgbClr val="002060"/>
                </a:solidFill>
                <a:latin typeface="Meiryo UI" pitchFamily="50" charset="-128"/>
                <a:ea typeface="Meiryo UI" pitchFamily="50" charset="-128"/>
                <a:cs typeface="Meiryo UI" pitchFamily="50" charset="-128"/>
              </a:rPr>
              <a:t>　</a:t>
            </a:r>
            <a:r>
              <a:rPr lang="ja-JP" altLang="es-EC" sz="1000" dirty="0" smtClean="0">
                <a:solidFill>
                  <a:srgbClr val="002060"/>
                </a:solidFill>
                <a:latin typeface="Meiryo UI" pitchFamily="50" charset="-128"/>
                <a:ea typeface="Meiryo UI" pitchFamily="50" charset="-128"/>
                <a:cs typeface="Meiryo UI" pitchFamily="50" charset="-128"/>
              </a:rPr>
              <a:t>在エクアドル日本国大使館において</a:t>
            </a:r>
            <a:r>
              <a:rPr lang="ja-JP" altLang="en-US" sz="1000" dirty="0" smtClean="0">
                <a:solidFill>
                  <a:srgbClr val="002060"/>
                </a:solidFill>
                <a:latin typeface="Meiryo UI" pitchFamily="50" charset="-128"/>
                <a:ea typeface="Meiryo UI" pitchFamily="50" charset="-128"/>
                <a:cs typeface="Meiryo UI" pitchFamily="50" charset="-128"/>
              </a:rPr>
              <a:t>、</a:t>
            </a:r>
            <a:r>
              <a:rPr lang="ja-JP" altLang="es-EC" sz="1000" dirty="0" smtClean="0">
                <a:solidFill>
                  <a:srgbClr val="002060"/>
                </a:solidFill>
                <a:latin typeface="Meiryo UI" pitchFamily="50" charset="-128"/>
                <a:ea typeface="Meiryo UI" pitchFamily="50" charset="-128"/>
                <a:cs typeface="Meiryo UI" pitchFamily="50" charset="-128"/>
              </a:rPr>
              <a:t>平成</a:t>
            </a:r>
            <a:r>
              <a:rPr lang="en-US" altLang="es-EC" sz="1000" dirty="0" smtClean="0">
                <a:solidFill>
                  <a:srgbClr val="002060"/>
                </a:solidFill>
                <a:latin typeface="Meiryo UI" pitchFamily="50" charset="-128"/>
                <a:ea typeface="Meiryo UI" pitchFamily="50" charset="-128"/>
                <a:cs typeface="Meiryo UI" pitchFamily="50" charset="-128"/>
              </a:rPr>
              <a:t>28</a:t>
            </a:r>
            <a:r>
              <a:rPr lang="ja-JP" altLang="es-EC" sz="1000" dirty="0" smtClean="0">
                <a:solidFill>
                  <a:srgbClr val="002060"/>
                </a:solidFill>
                <a:latin typeface="Meiryo UI" pitchFamily="50" charset="-128"/>
                <a:ea typeface="Meiryo UI" pitchFamily="50" charset="-128"/>
                <a:cs typeface="Meiryo UI" pitchFamily="50" charset="-128"/>
              </a:rPr>
              <a:t>年度草の根・人間の安全保障無償資金協力</a:t>
            </a:r>
            <a:r>
              <a:rPr lang="ja-JP" altLang="en-US" sz="1000" dirty="0">
                <a:solidFill>
                  <a:srgbClr val="002060"/>
                </a:solidFill>
                <a:latin typeface="Meiryo UI" pitchFamily="50" charset="-128"/>
                <a:ea typeface="Meiryo UI" pitchFamily="50" charset="-128"/>
                <a:cs typeface="Meiryo UI" pitchFamily="50" charset="-128"/>
              </a:rPr>
              <a:t>「プラテアド橋梁建設計画</a:t>
            </a:r>
            <a:r>
              <a:rPr lang="ja-JP" altLang="es-EC" sz="1000" dirty="0" smtClean="0">
                <a:solidFill>
                  <a:srgbClr val="002060"/>
                </a:solidFill>
                <a:latin typeface="Meiryo UI" pitchFamily="50" charset="-128"/>
                <a:ea typeface="Meiryo UI" pitchFamily="50" charset="-128"/>
                <a:cs typeface="Meiryo UI" pitchFamily="50" charset="-128"/>
              </a:rPr>
              <a:t>」のための、当館</a:t>
            </a:r>
            <a:r>
              <a:rPr lang="ja-JP" altLang="en-US" sz="1000" dirty="0" smtClean="0">
                <a:solidFill>
                  <a:srgbClr val="002060"/>
                </a:solidFill>
                <a:latin typeface="Meiryo UI" pitchFamily="50" charset="-128"/>
                <a:ea typeface="Meiryo UI" pitchFamily="50" charset="-128"/>
                <a:cs typeface="Meiryo UI" pitchFamily="50" charset="-128"/>
              </a:rPr>
              <a:t>とヤクアンビ市による贈与契約</a:t>
            </a:r>
            <a:r>
              <a:rPr lang="ja-JP" altLang="es-EC" sz="1000" dirty="0" smtClean="0">
                <a:solidFill>
                  <a:srgbClr val="002060"/>
                </a:solidFill>
                <a:latin typeface="Meiryo UI" pitchFamily="50" charset="-128"/>
                <a:ea typeface="Meiryo UI" pitchFamily="50" charset="-128"/>
                <a:cs typeface="Meiryo UI" pitchFamily="50" charset="-128"/>
              </a:rPr>
              <a:t>署名式が行なわれました。</a:t>
            </a:r>
            <a:endParaRPr lang="en-US" altLang="ja-JP" sz="1000" dirty="0" smtClean="0">
              <a:solidFill>
                <a:srgbClr val="002060"/>
              </a:solidFill>
              <a:latin typeface="Meiryo UI" pitchFamily="50" charset="-128"/>
              <a:ea typeface="Meiryo UI" pitchFamily="50" charset="-128"/>
              <a:cs typeface="Meiryo UI" pitchFamily="50" charset="-128"/>
            </a:endParaRPr>
          </a:p>
          <a:p>
            <a:pPr marL="0" indent="0" algn="just">
              <a:buFont typeface="Arial" charset="0"/>
              <a:buNone/>
              <a:defRPr/>
            </a:pPr>
            <a:endParaRPr lang="en-US" altLang="ja-JP" sz="1000" dirty="0" smtClean="0">
              <a:noFill/>
              <a:latin typeface="Meiryo UI" pitchFamily="50" charset="-128"/>
              <a:ea typeface="Meiryo UI" pitchFamily="50" charset="-128"/>
              <a:cs typeface="Meiryo UI" pitchFamily="50" charset="-128"/>
            </a:endParaRPr>
          </a:p>
          <a:p>
            <a:pPr marL="0" indent="0" algn="just">
              <a:buFont typeface="Arial" charset="0"/>
              <a:buNone/>
              <a:defRPr/>
            </a:pPr>
            <a:r>
              <a:rPr lang="ja-JP" altLang="en-US" sz="1000" dirty="0" smtClean="0">
                <a:solidFill>
                  <a:srgbClr val="002060"/>
                </a:solidFill>
                <a:latin typeface="Meiryo UI" pitchFamily="50" charset="-128"/>
                <a:ea typeface="Meiryo UI" pitchFamily="50" charset="-128"/>
                <a:cs typeface="Meiryo UI" pitchFamily="50" charset="-128"/>
              </a:rPr>
              <a:t>　</a:t>
            </a:r>
            <a:r>
              <a:rPr lang="ja-JP" altLang="en-US" sz="1000" dirty="0">
                <a:solidFill>
                  <a:srgbClr val="002060"/>
                </a:solidFill>
                <a:latin typeface="Meiryo UI" pitchFamily="50" charset="-128"/>
                <a:ea typeface="Meiryo UI" pitchFamily="50" charset="-128"/>
                <a:cs typeface="Meiryo UI" pitchFamily="50" charset="-128"/>
              </a:rPr>
              <a:t>当サイト</a:t>
            </a:r>
            <a:r>
              <a:rPr lang="ja-JP" altLang="en-US" sz="1000" dirty="0" smtClean="0">
                <a:solidFill>
                  <a:srgbClr val="002060"/>
                </a:solidFill>
                <a:latin typeface="Meiryo UI" pitchFamily="50" charset="-128"/>
                <a:ea typeface="Meiryo UI" pitchFamily="50" charset="-128"/>
                <a:cs typeface="Meiryo UI" pitchFamily="50" charset="-128"/>
              </a:rPr>
              <a:t>は</a:t>
            </a:r>
            <a:r>
              <a:rPr lang="ja-JP" altLang="es-EC" sz="1000" dirty="0" smtClean="0">
                <a:solidFill>
                  <a:srgbClr val="002060"/>
                </a:solidFill>
                <a:latin typeface="Meiryo UI" pitchFamily="50" charset="-128"/>
                <a:ea typeface="Meiryo UI" pitchFamily="50" charset="-128"/>
                <a:cs typeface="Meiryo UI" pitchFamily="50" charset="-128"/>
              </a:rPr>
              <a:t>、</a:t>
            </a:r>
            <a:r>
              <a:rPr lang="ja-JP" altLang="en-US" sz="1000" dirty="0" smtClean="0">
                <a:solidFill>
                  <a:srgbClr val="002060"/>
                </a:solidFill>
                <a:latin typeface="Meiryo UI" pitchFamily="50" charset="-128"/>
                <a:ea typeface="Meiryo UI" pitchFamily="50" charset="-128"/>
                <a:cs typeface="Meiryo UI" pitchFamily="50" charset="-128"/>
              </a:rPr>
              <a:t>５</a:t>
            </a:r>
            <a:r>
              <a:rPr lang="ja-JP" altLang="en-US" sz="1000" dirty="0">
                <a:solidFill>
                  <a:srgbClr val="002060"/>
                </a:solidFill>
                <a:latin typeface="Meiryo UI" pitchFamily="50" charset="-128"/>
                <a:ea typeface="Meiryo UI" pitchFamily="50" charset="-128"/>
                <a:cs typeface="Meiryo UI" pitchFamily="50" charset="-128"/>
              </a:rPr>
              <a:t>月２８日自治区中心部から北東約４ｋｍ地点に流れるプラテアド川渡河部分であ</a:t>
            </a:r>
            <a:r>
              <a:rPr lang="ja-JP" altLang="en-US" sz="1000" dirty="0" smtClean="0">
                <a:solidFill>
                  <a:srgbClr val="002060"/>
                </a:solidFill>
                <a:latin typeface="Meiryo UI" pitchFamily="50" charset="-128"/>
                <a:ea typeface="Meiryo UI" pitchFamily="50" charset="-128"/>
                <a:cs typeface="Meiryo UI" pitchFamily="50" charset="-128"/>
              </a:rPr>
              <a:t>り</a:t>
            </a:r>
            <a:r>
              <a:rPr lang="ja-JP" altLang="es-EC" sz="1000" dirty="0" smtClean="0">
                <a:solidFill>
                  <a:srgbClr val="002060"/>
                </a:solidFill>
                <a:latin typeface="Meiryo UI" pitchFamily="50" charset="-128"/>
                <a:ea typeface="Meiryo UI" pitchFamily="50" charset="-128"/>
                <a:cs typeface="Meiryo UI" pitchFamily="50" charset="-128"/>
              </a:rPr>
              <a:t>、</a:t>
            </a:r>
            <a:r>
              <a:rPr lang="ja-JP" altLang="en-US" sz="1000" dirty="0" smtClean="0">
                <a:solidFill>
                  <a:srgbClr val="002060"/>
                </a:solidFill>
                <a:latin typeface="Meiryo UI" pitchFamily="50" charset="-128"/>
                <a:ea typeface="Meiryo UI" pitchFamily="50" charset="-128"/>
                <a:cs typeface="Meiryo UI" pitchFamily="50" charset="-128"/>
              </a:rPr>
              <a:t>同</a:t>
            </a:r>
            <a:r>
              <a:rPr lang="ja-JP" altLang="en-US" sz="1000" dirty="0">
                <a:solidFill>
                  <a:srgbClr val="002060"/>
                </a:solidFill>
                <a:latin typeface="Meiryo UI" pitchFamily="50" charset="-128"/>
                <a:ea typeface="Meiryo UI" pitchFamily="50" charset="-128"/>
                <a:cs typeface="Meiryo UI" pitchFamily="50" charset="-128"/>
              </a:rPr>
              <a:t>自治区中心部とサユパンバ地区並びに更に北東に点在する５地区を連絡する唯一の交通経路</a:t>
            </a:r>
            <a:r>
              <a:rPr lang="ja-JP" altLang="en-US" sz="1000" dirty="0" smtClean="0">
                <a:solidFill>
                  <a:srgbClr val="002060"/>
                </a:solidFill>
                <a:latin typeface="Meiryo UI" pitchFamily="50" charset="-128"/>
                <a:ea typeface="Meiryo UI" pitchFamily="50" charset="-128"/>
                <a:cs typeface="Meiryo UI" pitchFamily="50" charset="-128"/>
              </a:rPr>
              <a:t>で</a:t>
            </a:r>
            <a:r>
              <a:rPr lang="ja-JP" altLang="es-EC" sz="1000" dirty="0">
                <a:solidFill>
                  <a:srgbClr val="002060"/>
                </a:solidFill>
                <a:latin typeface="Meiryo UI" pitchFamily="50" charset="-128"/>
                <a:ea typeface="Meiryo UI" pitchFamily="50" charset="-128"/>
                <a:cs typeface="Meiryo UI" pitchFamily="50" charset="-128"/>
              </a:rPr>
              <a:t>す</a:t>
            </a:r>
            <a:r>
              <a:rPr lang="ja-JP" altLang="en-US" sz="1000" dirty="0" smtClean="0">
                <a:solidFill>
                  <a:srgbClr val="002060"/>
                </a:solidFill>
                <a:latin typeface="Meiryo UI" pitchFamily="50" charset="-128"/>
                <a:ea typeface="Meiryo UI" pitchFamily="50" charset="-128"/>
                <a:cs typeface="Meiryo UI" pitchFamily="50" charset="-128"/>
              </a:rPr>
              <a:t>。</a:t>
            </a:r>
            <a:r>
              <a:rPr lang="ja-JP" altLang="en-US" sz="1000" dirty="0">
                <a:solidFill>
                  <a:srgbClr val="002060"/>
                </a:solidFill>
                <a:latin typeface="Meiryo UI" pitchFamily="50" charset="-128"/>
                <a:ea typeface="Meiryo UI" pitchFamily="50" charset="-128"/>
                <a:cs typeface="Meiryo UI" pitchFamily="50" charset="-128"/>
              </a:rPr>
              <a:t>現</a:t>
            </a:r>
            <a:r>
              <a:rPr lang="ja-JP" altLang="en-US" sz="1000" dirty="0" smtClean="0">
                <a:solidFill>
                  <a:srgbClr val="002060"/>
                </a:solidFill>
                <a:latin typeface="Meiryo UI" pitchFamily="50" charset="-128"/>
                <a:ea typeface="Meiryo UI" pitchFamily="50" charset="-128"/>
                <a:cs typeface="Meiryo UI" pitchFamily="50" charset="-128"/>
              </a:rPr>
              <a:t>在</a:t>
            </a:r>
            <a:r>
              <a:rPr lang="ja-JP" altLang="es-EC" sz="1000" dirty="0" smtClean="0">
                <a:solidFill>
                  <a:srgbClr val="002060"/>
                </a:solidFill>
                <a:latin typeface="Meiryo UI" pitchFamily="50" charset="-128"/>
                <a:ea typeface="Meiryo UI" pitchFamily="50" charset="-128"/>
                <a:cs typeface="Meiryo UI" pitchFamily="50" charset="-128"/>
              </a:rPr>
              <a:t>、</a:t>
            </a:r>
            <a:r>
              <a:rPr lang="ja-JP" altLang="en-US" sz="1000" dirty="0" smtClean="0">
                <a:solidFill>
                  <a:srgbClr val="002060"/>
                </a:solidFill>
                <a:latin typeface="Meiryo UI" pitchFamily="50" charset="-128"/>
                <a:ea typeface="Meiryo UI" pitchFamily="50" charset="-128"/>
                <a:cs typeface="Meiryo UI" pitchFamily="50" charset="-128"/>
              </a:rPr>
              <a:t>当</a:t>
            </a:r>
            <a:r>
              <a:rPr lang="ja-JP" altLang="en-US" sz="1000" dirty="0">
                <a:solidFill>
                  <a:srgbClr val="002060"/>
                </a:solidFill>
                <a:latin typeface="Meiryo UI" pitchFamily="50" charset="-128"/>
                <a:ea typeface="Meiryo UI" pitchFamily="50" charset="-128"/>
                <a:cs typeface="Meiryo UI" pitchFamily="50" charset="-128"/>
              </a:rPr>
              <a:t>サイトには鉄筋コンクリート造の１２</a:t>
            </a:r>
            <a:r>
              <a:rPr lang="ja-JP" altLang="en-US" sz="1000" dirty="0" smtClean="0">
                <a:solidFill>
                  <a:srgbClr val="002060"/>
                </a:solidFill>
                <a:latin typeface="Meiryo UI" pitchFamily="50" charset="-128"/>
                <a:ea typeface="Meiryo UI" pitchFamily="50" charset="-128"/>
                <a:cs typeface="Meiryo UI" pitchFamily="50" charset="-128"/>
              </a:rPr>
              <a:t>ｍ</a:t>
            </a:r>
            <a:r>
              <a:rPr lang="en-US" altLang="ja-JP" sz="1000" dirty="0">
                <a:solidFill>
                  <a:srgbClr val="002060"/>
                </a:solidFill>
                <a:latin typeface="Meiryo UI" pitchFamily="50" charset="-128"/>
                <a:ea typeface="Meiryo UI" pitchFamily="50" charset="-128"/>
                <a:cs typeface="Meiryo UI" pitchFamily="50" charset="-128"/>
              </a:rPr>
              <a:t>x</a:t>
            </a:r>
            <a:r>
              <a:rPr lang="ja-JP" altLang="en-US" sz="1000" dirty="0" smtClean="0">
                <a:solidFill>
                  <a:srgbClr val="002060"/>
                </a:solidFill>
                <a:latin typeface="Meiryo UI" pitchFamily="50" charset="-128"/>
                <a:ea typeface="Meiryo UI" pitchFamily="50" charset="-128"/>
                <a:cs typeface="Meiryo UI" pitchFamily="50" charset="-128"/>
              </a:rPr>
              <a:t>１</a:t>
            </a:r>
            <a:r>
              <a:rPr lang="es-ES" altLang="ja-JP" sz="1000" dirty="0" smtClean="0">
                <a:solidFill>
                  <a:srgbClr val="002060"/>
                </a:solidFill>
                <a:latin typeface="Meiryo UI" pitchFamily="50" charset="-128"/>
                <a:ea typeface="Meiryo UI" pitchFamily="50" charset="-128"/>
                <a:cs typeface="Meiryo UI" pitchFamily="50" charset="-128"/>
              </a:rPr>
              <a:t>,</a:t>
            </a:r>
            <a:r>
              <a:rPr lang="ja-JP" altLang="en-US" sz="1000" dirty="0" smtClean="0">
                <a:solidFill>
                  <a:srgbClr val="002060"/>
                </a:solidFill>
                <a:latin typeface="Meiryo UI" pitchFamily="50" charset="-128"/>
                <a:ea typeface="Meiryo UI" pitchFamily="50" charset="-128"/>
                <a:cs typeface="Meiryo UI" pitchFamily="50" charset="-128"/>
              </a:rPr>
              <a:t>５０</a:t>
            </a:r>
            <a:r>
              <a:rPr lang="ja-JP" altLang="en-US" sz="1000" dirty="0">
                <a:solidFill>
                  <a:srgbClr val="002060"/>
                </a:solidFill>
                <a:latin typeface="Meiryo UI" pitchFamily="50" charset="-128"/>
                <a:ea typeface="Meiryo UI" pitchFamily="50" charset="-128"/>
                <a:cs typeface="Meiryo UI" pitchFamily="50" charset="-128"/>
              </a:rPr>
              <a:t>ｍの歩道橋が</a:t>
            </a:r>
            <a:r>
              <a:rPr lang="ja-JP" altLang="en-US" sz="1000" dirty="0" smtClean="0">
                <a:solidFill>
                  <a:srgbClr val="002060"/>
                </a:solidFill>
                <a:latin typeface="Meiryo UI" pitchFamily="50" charset="-128"/>
                <a:ea typeface="Meiryo UI" pitchFamily="50" charset="-128"/>
                <a:cs typeface="Meiryo UI" pitchFamily="50" charset="-128"/>
              </a:rPr>
              <a:t>あ</a:t>
            </a:r>
            <a:r>
              <a:rPr lang="ja-JP" altLang="es-EC" sz="1000" dirty="0" smtClean="0">
                <a:solidFill>
                  <a:srgbClr val="002060"/>
                </a:solidFill>
                <a:latin typeface="Meiryo UI" pitchFamily="50" charset="-128"/>
                <a:ea typeface="Meiryo UI" pitchFamily="50" charset="-128"/>
                <a:cs typeface="Meiryo UI" pitchFamily="50" charset="-128"/>
              </a:rPr>
              <a:t>ります</a:t>
            </a:r>
            <a:r>
              <a:rPr lang="ja-JP" altLang="en-US" sz="1000" dirty="0" smtClean="0">
                <a:solidFill>
                  <a:srgbClr val="002060"/>
                </a:solidFill>
                <a:latin typeface="Meiryo UI" pitchFamily="50" charset="-128"/>
                <a:ea typeface="Meiryo UI" pitchFamily="50" charset="-128"/>
                <a:cs typeface="Meiryo UI" pitchFamily="50" charset="-128"/>
              </a:rPr>
              <a:t>が</a:t>
            </a:r>
            <a:r>
              <a:rPr lang="ja-JP" altLang="es-EC" sz="1000" dirty="0">
                <a:solidFill>
                  <a:srgbClr val="002060"/>
                </a:solidFill>
                <a:latin typeface="Meiryo UI" pitchFamily="50" charset="-128"/>
                <a:ea typeface="Meiryo UI" pitchFamily="50" charset="-128"/>
                <a:cs typeface="Meiryo UI" pitchFamily="50" charset="-128"/>
              </a:rPr>
              <a:t>、</a:t>
            </a:r>
            <a:r>
              <a:rPr lang="ja-JP" altLang="en-US" sz="1000" dirty="0" smtClean="0">
                <a:solidFill>
                  <a:srgbClr val="002060"/>
                </a:solidFill>
                <a:latin typeface="Meiryo UI" pitchFamily="50" charset="-128"/>
                <a:ea typeface="Meiryo UI" pitchFamily="50" charset="-128"/>
                <a:cs typeface="Meiryo UI" pitchFamily="50" charset="-128"/>
              </a:rPr>
              <a:t>車</a:t>
            </a:r>
            <a:r>
              <a:rPr lang="ja-JP" altLang="en-US" sz="1000" dirty="0">
                <a:solidFill>
                  <a:srgbClr val="002060"/>
                </a:solidFill>
                <a:latin typeface="Meiryo UI" pitchFamily="50" charset="-128"/>
                <a:ea typeface="Meiryo UI" pitchFamily="50" charset="-128"/>
                <a:cs typeface="Meiryo UI" pitchFamily="50" charset="-128"/>
              </a:rPr>
              <a:t>両通行は不可能なた</a:t>
            </a:r>
            <a:r>
              <a:rPr lang="ja-JP" altLang="en-US" sz="1000" dirty="0" smtClean="0">
                <a:solidFill>
                  <a:srgbClr val="002060"/>
                </a:solidFill>
                <a:latin typeface="Meiryo UI" pitchFamily="50" charset="-128"/>
                <a:ea typeface="Meiryo UI" pitchFamily="50" charset="-128"/>
                <a:cs typeface="Meiryo UI" pitchFamily="50" charset="-128"/>
              </a:rPr>
              <a:t>め</a:t>
            </a:r>
            <a:r>
              <a:rPr lang="ja-JP" altLang="es-EC" sz="1000" dirty="0" smtClean="0">
                <a:solidFill>
                  <a:srgbClr val="002060"/>
                </a:solidFill>
                <a:latin typeface="Meiryo UI" pitchFamily="50" charset="-128"/>
                <a:ea typeface="Meiryo UI" pitchFamily="50" charset="-128"/>
                <a:cs typeface="Meiryo UI" pitchFamily="50" charset="-128"/>
              </a:rPr>
              <a:t>、</a:t>
            </a:r>
            <a:r>
              <a:rPr lang="ja-JP" altLang="en-US" sz="1000" dirty="0" smtClean="0">
                <a:solidFill>
                  <a:srgbClr val="002060"/>
                </a:solidFill>
                <a:latin typeface="Meiryo UI" pitchFamily="50" charset="-128"/>
                <a:ea typeface="Meiryo UI" pitchFamily="50" charset="-128"/>
                <a:cs typeface="Meiryo UI" pitchFamily="50" charset="-128"/>
              </a:rPr>
              <a:t>車</a:t>
            </a:r>
            <a:r>
              <a:rPr lang="ja-JP" altLang="en-US" sz="1000" dirty="0">
                <a:solidFill>
                  <a:srgbClr val="002060"/>
                </a:solidFill>
                <a:latin typeface="Meiryo UI" pitchFamily="50" charset="-128"/>
                <a:ea typeface="Meiryo UI" pitchFamily="50" charset="-128"/>
                <a:cs typeface="Meiryo UI" pitchFamily="50" charset="-128"/>
              </a:rPr>
              <a:t>両は直接川の中を渡って</a:t>
            </a:r>
            <a:r>
              <a:rPr lang="ja-JP" altLang="en-US" sz="1000" dirty="0" smtClean="0">
                <a:solidFill>
                  <a:srgbClr val="002060"/>
                </a:solidFill>
                <a:latin typeface="Meiryo UI" pitchFamily="50" charset="-128"/>
                <a:ea typeface="Meiryo UI" pitchFamily="50" charset="-128"/>
                <a:cs typeface="Meiryo UI" pitchFamily="50" charset="-128"/>
              </a:rPr>
              <a:t>い</a:t>
            </a:r>
            <a:r>
              <a:rPr lang="ja-JP" altLang="es-EC" sz="1000" dirty="0" smtClean="0">
                <a:solidFill>
                  <a:srgbClr val="002060"/>
                </a:solidFill>
                <a:latin typeface="Meiryo UI" pitchFamily="50" charset="-128"/>
                <a:ea typeface="Meiryo UI" pitchFamily="50" charset="-128"/>
                <a:cs typeface="Meiryo UI" pitchFamily="50" charset="-128"/>
              </a:rPr>
              <a:t>ます</a:t>
            </a:r>
            <a:r>
              <a:rPr lang="ja-JP" altLang="en-US" sz="1000" dirty="0" smtClean="0">
                <a:solidFill>
                  <a:srgbClr val="002060"/>
                </a:solidFill>
                <a:latin typeface="Meiryo UI" pitchFamily="50" charset="-128"/>
                <a:ea typeface="Meiryo UI" pitchFamily="50" charset="-128"/>
                <a:cs typeface="Meiryo UI" pitchFamily="50" charset="-128"/>
              </a:rPr>
              <a:t>。</a:t>
            </a:r>
            <a:r>
              <a:rPr lang="ja-JP" altLang="en-US" sz="1000" dirty="0">
                <a:solidFill>
                  <a:srgbClr val="002060"/>
                </a:solidFill>
                <a:latin typeface="Meiryo UI" pitchFamily="50" charset="-128"/>
                <a:ea typeface="Meiryo UI" pitchFamily="50" charset="-128"/>
                <a:cs typeface="Meiryo UI" pitchFamily="50" charset="-128"/>
              </a:rPr>
              <a:t>一</a:t>
            </a:r>
            <a:r>
              <a:rPr lang="ja-JP" altLang="en-US" sz="1000" dirty="0" smtClean="0">
                <a:solidFill>
                  <a:srgbClr val="002060"/>
                </a:solidFill>
                <a:latin typeface="Meiryo UI" pitchFamily="50" charset="-128"/>
                <a:ea typeface="Meiryo UI" pitchFamily="50" charset="-128"/>
                <a:cs typeface="Meiryo UI" pitchFamily="50" charset="-128"/>
              </a:rPr>
              <a:t>方</a:t>
            </a:r>
            <a:r>
              <a:rPr lang="ja-JP" altLang="es-EC" sz="1000" dirty="0" smtClean="0">
                <a:solidFill>
                  <a:srgbClr val="002060"/>
                </a:solidFill>
                <a:latin typeface="Meiryo UI" pitchFamily="50" charset="-128"/>
                <a:ea typeface="Meiryo UI" pitchFamily="50" charset="-128"/>
                <a:cs typeface="Meiryo UI" pitchFamily="50" charset="-128"/>
              </a:rPr>
              <a:t>、</a:t>
            </a:r>
            <a:r>
              <a:rPr lang="ja-JP" altLang="en-US" sz="1000" dirty="0" smtClean="0">
                <a:solidFill>
                  <a:srgbClr val="002060"/>
                </a:solidFill>
                <a:latin typeface="Meiryo UI" pitchFamily="50" charset="-128"/>
                <a:ea typeface="Meiryo UI" pitchFamily="50" charset="-128"/>
                <a:cs typeface="Meiryo UI" pitchFamily="50" charset="-128"/>
              </a:rPr>
              <a:t>雨</a:t>
            </a:r>
            <a:r>
              <a:rPr lang="ja-JP" altLang="en-US" sz="1000" dirty="0">
                <a:solidFill>
                  <a:srgbClr val="002060"/>
                </a:solidFill>
                <a:latin typeface="Meiryo UI" pitchFamily="50" charset="-128"/>
                <a:ea typeface="Meiryo UI" pitchFamily="50" charset="-128"/>
                <a:cs typeface="Meiryo UI" pitchFamily="50" charset="-128"/>
              </a:rPr>
              <a:t>季には川の増水により車両の通行は一切遮断さ</a:t>
            </a:r>
            <a:r>
              <a:rPr lang="ja-JP" altLang="en-US" sz="1000" dirty="0" smtClean="0">
                <a:solidFill>
                  <a:srgbClr val="002060"/>
                </a:solidFill>
                <a:latin typeface="Meiryo UI" pitchFamily="50" charset="-128"/>
                <a:ea typeface="Meiryo UI" pitchFamily="50" charset="-128"/>
                <a:cs typeface="Meiryo UI" pitchFamily="50" charset="-128"/>
              </a:rPr>
              <a:t>れ</a:t>
            </a:r>
            <a:r>
              <a:rPr lang="ja-JP" altLang="es-EC" sz="1000" dirty="0" smtClean="0">
                <a:solidFill>
                  <a:srgbClr val="002060"/>
                </a:solidFill>
                <a:latin typeface="Meiryo UI" pitchFamily="50" charset="-128"/>
                <a:ea typeface="Meiryo UI" pitchFamily="50" charset="-128"/>
                <a:cs typeface="Meiryo UI" pitchFamily="50" charset="-128"/>
              </a:rPr>
              <a:t>ます</a:t>
            </a:r>
            <a:r>
              <a:rPr lang="ja-JP" altLang="en-US" sz="1000" dirty="0" smtClean="0">
                <a:solidFill>
                  <a:srgbClr val="002060"/>
                </a:solidFill>
                <a:latin typeface="Meiryo UI" pitchFamily="50" charset="-128"/>
                <a:ea typeface="Meiryo UI" pitchFamily="50" charset="-128"/>
                <a:cs typeface="Meiryo UI" pitchFamily="50" charset="-128"/>
              </a:rPr>
              <a:t>。</a:t>
            </a:r>
            <a:r>
              <a:rPr lang="ja-JP" altLang="en-US" sz="1000" dirty="0">
                <a:solidFill>
                  <a:srgbClr val="002060"/>
                </a:solidFill>
                <a:latin typeface="Meiryo UI" pitchFamily="50" charset="-128"/>
                <a:ea typeface="Meiryo UI" pitchFamily="50" charset="-128"/>
                <a:cs typeface="Meiryo UI" pitchFamily="50" charset="-128"/>
              </a:rPr>
              <a:t>当サイト付近に</a:t>
            </a:r>
            <a:r>
              <a:rPr lang="ja-JP" altLang="en-US" sz="1000" dirty="0" smtClean="0">
                <a:solidFill>
                  <a:srgbClr val="002060"/>
                </a:solidFill>
                <a:latin typeface="Meiryo UI" pitchFamily="50" charset="-128"/>
                <a:ea typeface="Meiryo UI" pitchFamily="50" charset="-128"/>
                <a:cs typeface="Meiryo UI" pitchFamily="50" charset="-128"/>
              </a:rPr>
              <a:t>は</a:t>
            </a:r>
            <a:r>
              <a:rPr lang="ja-JP" altLang="es-EC" sz="1000" dirty="0" smtClean="0">
                <a:solidFill>
                  <a:srgbClr val="002060"/>
                </a:solidFill>
                <a:latin typeface="Meiryo UI" pitchFamily="50" charset="-128"/>
                <a:ea typeface="Meiryo UI" pitchFamily="50" charset="-128"/>
                <a:cs typeface="Meiryo UI" pitchFamily="50" charset="-128"/>
              </a:rPr>
              <a:t>、</a:t>
            </a:r>
            <a:r>
              <a:rPr lang="ja-JP" altLang="en-US" sz="1000" dirty="0" smtClean="0">
                <a:solidFill>
                  <a:srgbClr val="002060"/>
                </a:solidFill>
                <a:latin typeface="Meiryo UI" pitchFamily="50" charset="-128"/>
                <a:ea typeface="Meiryo UI" pitchFamily="50" charset="-128"/>
                <a:cs typeface="Meiryo UI" pitchFamily="50" charset="-128"/>
              </a:rPr>
              <a:t>当</a:t>
            </a:r>
            <a:r>
              <a:rPr lang="ja-JP" altLang="en-US" sz="1000" dirty="0">
                <a:solidFill>
                  <a:srgbClr val="002060"/>
                </a:solidFill>
                <a:latin typeface="Meiryo UI" pitchFamily="50" charset="-128"/>
                <a:ea typeface="Meiryo UI" pitchFamily="50" charset="-128"/>
                <a:cs typeface="Meiryo UI" pitchFamily="50" charset="-128"/>
              </a:rPr>
              <a:t>国の先住民族であるサラグロ族及びシュアル族の６集落が点在</a:t>
            </a:r>
            <a:r>
              <a:rPr lang="ja-JP" altLang="en-US" sz="1000" dirty="0" smtClean="0">
                <a:solidFill>
                  <a:srgbClr val="002060"/>
                </a:solidFill>
                <a:latin typeface="Meiryo UI" pitchFamily="50" charset="-128"/>
                <a:ea typeface="Meiryo UI" pitchFamily="50" charset="-128"/>
                <a:cs typeface="Meiryo UI" pitchFamily="50" charset="-128"/>
              </a:rPr>
              <a:t>し</a:t>
            </a:r>
            <a:r>
              <a:rPr lang="ja-JP" altLang="es-EC" sz="1000" dirty="0" smtClean="0">
                <a:solidFill>
                  <a:srgbClr val="002060"/>
                </a:solidFill>
                <a:latin typeface="Meiryo UI" pitchFamily="50" charset="-128"/>
                <a:ea typeface="Meiryo UI" pitchFamily="50" charset="-128"/>
                <a:cs typeface="Meiryo UI" pitchFamily="50" charset="-128"/>
              </a:rPr>
              <a:t>、</a:t>
            </a:r>
            <a:r>
              <a:rPr lang="ja-JP" altLang="en-US" sz="1000" dirty="0" smtClean="0">
                <a:solidFill>
                  <a:srgbClr val="002060"/>
                </a:solidFill>
                <a:latin typeface="Meiryo UI" pitchFamily="50" charset="-128"/>
                <a:ea typeface="Meiryo UI" pitchFamily="50" charset="-128"/>
                <a:cs typeface="Meiryo UI" pitchFamily="50" charset="-128"/>
              </a:rPr>
              <a:t>車</a:t>
            </a:r>
            <a:r>
              <a:rPr lang="ja-JP" altLang="en-US" sz="1000" dirty="0">
                <a:solidFill>
                  <a:srgbClr val="002060"/>
                </a:solidFill>
                <a:latin typeface="Meiryo UI" pitchFamily="50" charset="-128"/>
                <a:ea typeface="Meiryo UI" pitchFamily="50" charset="-128"/>
                <a:cs typeface="Meiryo UI" pitchFamily="50" charset="-128"/>
              </a:rPr>
              <a:t>両が通行できない現状</a:t>
            </a:r>
            <a:r>
              <a:rPr lang="ja-JP" altLang="en-US" sz="1000" dirty="0" smtClean="0">
                <a:solidFill>
                  <a:srgbClr val="002060"/>
                </a:solidFill>
                <a:latin typeface="Meiryo UI" pitchFamily="50" charset="-128"/>
                <a:ea typeface="Meiryo UI" pitchFamily="50" charset="-128"/>
                <a:cs typeface="Meiryo UI" pitchFamily="50" charset="-128"/>
              </a:rPr>
              <a:t>は</a:t>
            </a:r>
            <a:r>
              <a:rPr lang="ja-JP" altLang="es-EC" sz="1000" dirty="0" smtClean="0">
                <a:solidFill>
                  <a:srgbClr val="002060"/>
                </a:solidFill>
                <a:latin typeface="Meiryo UI" pitchFamily="50" charset="-128"/>
                <a:ea typeface="Meiryo UI" pitchFamily="50" charset="-128"/>
                <a:cs typeface="Meiryo UI" pitchFamily="50" charset="-128"/>
              </a:rPr>
              <a:t>、</a:t>
            </a:r>
            <a:r>
              <a:rPr lang="ja-JP" altLang="en-US" sz="1000" dirty="0" smtClean="0">
                <a:solidFill>
                  <a:srgbClr val="002060"/>
                </a:solidFill>
                <a:latin typeface="Meiryo UI" pitchFamily="50" charset="-128"/>
                <a:ea typeface="Meiryo UI" pitchFamily="50" charset="-128"/>
                <a:cs typeface="Meiryo UI" pitchFamily="50" charset="-128"/>
              </a:rPr>
              <a:t>住</a:t>
            </a:r>
            <a:r>
              <a:rPr lang="ja-JP" altLang="en-US" sz="1000" dirty="0">
                <a:solidFill>
                  <a:srgbClr val="002060"/>
                </a:solidFill>
                <a:latin typeface="Meiryo UI" pitchFamily="50" charset="-128"/>
                <a:ea typeface="Meiryo UI" pitchFamily="50" charset="-128"/>
                <a:cs typeface="Meiryo UI" pitchFamily="50" charset="-128"/>
              </a:rPr>
              <a:t>民の日常生活や農産物の市場への出荷など経済活動に大きな影響を与えるた</a:t>
            </a:r>
            <a:r>
              <a:rPr lang="ja-JP" altLang="en-US" sz="1000" dirty="0" smtClean="0">
                <a:solidFill>
                  <a:srgbClr val="002060"/>
                </a:solidFill>
                <a:latin typeface="Meiryo UI" pitchFamily="50" charset="-128"/>
                <a:ea typeface="Meiryo UI" pitchFamily="50" charset="-128"/>
                <a:cs typeface="Meiryo UI" pitchFamily="50" charset="-128"/>
              </a:rPr>
              <a:t>め</a:t>
            </a:r>
            <a:r>
              <a:rPr lang="ja-JP" altLang="es-EC" sz="1000" dirty="0" smtClean="0">
                <a:solidFill>
                  <a:srgbClr val="002060"/>
                </a:solidFill>
                <a:latin typeface="Meiryo UI" pitchFamily="50" charset="-128"/>
                <a:ea typeface="Meiryo UI" pitchFamily="50" charset="-128"/>
                <a:cs typeface="Meiryo UI" pitchFamily="50" charset="-128"/>
              </a:rPr>
              <a:t>、</a:t>
            </a:r>
            <a:r>
              <a:rPr lang="ja-JP" altLang="en-US" sz="1000" dirty="0" smtClean="0">
                <a:solidFill>
                  <a:srgbClr val="002060"/>
                </a:solidFill>
                <a:latin typeface="Meiryo UI" pitchFamily="50" charset="-128"/>
                <a:ea typeface="Meiryo UI" pitchFamily="50" charset="-128"/>
                <a:cs typeface="Meiryo UI" pitchFamily="50" charset="-128"/>
              </a:rPr>
              <a:t>車</a:t>
            </a:r>
            <a:r>
              <a:rPr lang="ja-JP" altLang="en-US" sz="1000" dirty="0">
                <a:solidFill>
                  <a:srgbClr val="002060"/>
                </a:solidFill>
                <a:latin typeface="Meiryo UI" pitchFamily="50" charset="-128"/>
                <a:ea typeface="Meiryo UI" pitchFamily="50" charset="-128"/>
                <a:cs typeface="Meiryo UI" pitchFamily="50" charset="-128"/>
              </a:rPr>
              <a:t>両が通行できる鉄筋コンクリート製の安全な橋梁の設置が求められて</a:t>
            </a:r>
            <a:r>
              <a:rPr lang="ja-JP" altLang="en-US" sz="1000" dirty="0" smtClean="0">
                <a:solidFill>
                  <a:srgbClr val="002060"/>
                </a:solidFill>
                <a:latin typeface="Meiryo UI" pitchFamily="50" charset="-128"/>
                <a:ea typeface="Meiryo UI" pitchFamily="50" charset="-128"/>
                <a:cs typeface="Meiryo UI" pitchFamily="50" charset="-128"/>
              </a:rPr>
              <a:t>い</a:t>
            </a:r>
            <a:r>
              <a:rPr lang="ja-JP" altLang="es-EC" sz="1000" dirty="0" smtClean="0">
                <a:solidFill>
                  <a:srgbClr val="002060"/>
                </a:solidFill>
                <a:latin typeface="Meiryo UI" pitchFamily="50" charset="-128"/>
                <a:ea typeface="Meiryo UI" pitchFamily="50" charset="-128"/>
                <a:cs typeface="Meiryo UI" pitchFamily="50" charset="-128"/>
              </a:rPr>
              <a:t>ます</a:t>
            </a:r>
            <a:r>
              <a:rPr lang="ja-JP" altLang="en-US" sz="1000" dirty="0" smtClean="0">
                <a:solidFill>
                  <a:srgbClr val="002060"/>
                </a:solidFill>
                <a:latin typeface="Meiryo UI" pitchFamily="50" charset="-128"/>
                <a:ea typeface="Meiryo UI" pitchFamily="50" charset="-128"/>
                <a:cs typeface="Meiryo UI" pitchFamily="50" charset="-128"/>
              </a:rPr>
              <a:t>。</a:t>
            </a:r>
            <a:endParaRPr lang="en-US" altLang="ja-JP" sz="1000" dirty="0" smtClean="0">
              <a:solidFill>
                <a:srgbClr val="002060"/>
              </a:solidFill>
              <a:latin typeface="Meiryo UI" pitchFamily="50" charset="-128"/>
              <a:ea typeface="Meiryo UI" pitchFamily="50" charset="-128"/>
              <a:cs typeface="Meiryo UI" pitchFamily="50" charset="-128"/>
            </a:endParaRPr>
          </a:p>
          <a:p>
            <a:pPr marL="0" indent="0" algn="just">
              <a:buFont typeface="Arial" charset="0"/>
              <a:buNone/>
              <a:defRPr/>
            </a:pPr>
            <a:r>
              <a:rPr lang="ja-JP" altLang="en-US" sz="1000" dirty="0" smtClean="0">
                <a:solidFill>
                  <a:srgbClr val="002060"/>
                </a:solidFill>
                <a:latin typeface="Meiryo UI" pitchFamily="50" charset="-128"/>
                <a:ea typeface="Meiryo UI" pitchFamily="50" charset="-128"/>
                <a:cs typeface="Meiryo UI" pitchFamily="50" charset="-128"/>
              </a:rPr>
              <a:t>　</a:t>
            </a:r>
            <a:endParaRPr lang="en-US" altLang="ja-JP" sz="1000" dirty="0" smtClean="0">
              <a:solidFill>
                <a:srgbClr val="002060"/>
              </a:solidFill>
              <a:latin typeface="Meiryo UI" pitchFamily="50" charset="-128"/>
              <a:ea typeface="Meiryo UI" pitchFamily="50" charset="-128"/>
              <a:cs typeface="Meiryo UI" pitchFamily="50" charset="-128"/>
            </a:endParaRPr>
          </a:p>
          <a:p>
            <a:pPr marL="0" indent="0" algn="just">
              <a:buFont typeface="Arial" charset="0"/>
              <a:buNone/>
              <a:defRPr/>
            </a:pPr>
            <a:r>
              <a:rPr lang="ja-JP" altLang="en-US" sz="1000" dirty="0" smtClean="0">
                <a:solidFill>
                  <a:srgbClr val="002060"/>
                </a:solidFill>
                <a:latin typeface="Meiryo UI" pitchFamily="50" charset="-128"/>
                <a:ea typeface="Meiryo UI" pitchFamily="50" charset="-128"/>
                <a:cs typeface="Meiryo UI" pitchFamily="50" charset="-128"/>
              </a:rPr>
              <a:t> 本</a:t>
            </a:r>
            <a:r>
              <a:rPr lang="ja-JP" altLang="en-US" sz="1000" dirty="0">
                <a:solidFill>
                  <a:srgbClr val="002060"/>
                </a:solidFill>
                <a:latin typeface="Meiryo UI" pitchFamily="50" charset="-128"/>
                <a:ea typeface="Meiryo UI" pitchFamily="50" charset="-128"/>
                <a:cs typeface="Meiryo UI" pitchFamily="50" charset="-128"/>
              </a:rPr>
              <a:t>計画は、前述の地区において</a:t>
            </a:r>
            <a:r>
              <a:rPr lang="en-US" altLang="ja-JP" sz="1000" dirty="0">
                <a:solidFill>
                  <a:srgbClr val="002060"/>
                </a:solidFill>
                <a:latin typeface="Meiryo UI" pitchFamily="50" charset="-128"/>
                <a:ea typeface="Meiryo UI" pitchFamily="50" charset="-128"/>
                <a:cs typeface="Meiryo UI" pitchFamily="50" charset="-128"/>
              </a:rPr>
              <a:t>1</a:t>
            </a:r>
            <a:r>
              <a:rPr lang="ja-JP" altLang="en-US" sz="1000" dirty="0">
                <a:solidFill>
                  <a:srgbClr val="002060"/>
                </a:solidFill>
                <a:latin typeface="Meiryo UI" pitchFamily="50" charset="-128"/>
                <a:ea typeface="Meiryo UI" pitchFamily="50" charset="-128"/>
                <a:cs typeface="Meiryo UI" pitchFamily="50" charset="-128"/>
              </a:rPr>
              <a:t>橋梁を建設することにより、安全な交通を確保し、地域住民の生活環境の向上に貢献しようとするものです。</a:t>
            </a:r>
          </a:p>
        </p:txBody>
      </p:sp>
      <p:sp>
        <p:nvSpPr>
          <p:cNvPr id="2057" name="AutoShape 6"/>
          <p:cNvSpPr>
            <a:spLocks noChangeArrowheads="1"/>
          </p:cNvSpPr>
          <p:nvPr/>
        </p:nvSpPr>
        <p:spPr bwMode="auto">
          <a:xfrm>
            <a:off x="2724150" y="4038600"/>
            <a:ext cx="647700" cy="215900"/>
          </a:xfrm>
          <a:prstGeom prst="wedgeRectCallout">
            <a:avLst>
              <a:gd name="adj1" fmla="val -115843"/>
              <a:gd name="adj2" fmla="val 212736"/>
            </a:avLst>
          </a:prstGeom>
          <a:solidFill>
            <a:srgbClr val="DAEEF3"/>
          </a:solidFill>
          <a:ln w="9525">
            <a:solidFill>
              <a:srgbClr val="17365D"/>
            </a:solidFill>
            <a:miter lim="800000"/>
            <a:headEnd/>
            <a:tailEnd/>
          </a:ln>
          <a:effectLst>
            <a:outerShdw blurRad="50800" dist="38100" dir="2700000" algn="tl" rotWithShape="0">
              <a:prstClr val="black">
                <a:alpha val="40000"/>
              </a:prstClr>
            </a:outerShdw>
          </a:effectLst>
        </p:spPr>
        <p:txBody>
          <a:bodyPr lIns="74295" tIns="36000" rIns="74295" bIns="8890" anchor="ctr"/>
          <a:lstStyle/>
          <a:p>
            <a:pPr algn="ctr">
              <a:defRPr/>
            </a:pPr>
            <a:r>
              <a:rPr lang="ja-JP" altLang="es-EC" sz="1100">
                <a:solidFill>
                  <a:srgbClr val="002060"/>
                </a:solidFill>
                <a:latin typeface="Meiryo UI" pitchFamily="34" charset="-128"/>
                <a:ea typeface="Meiryo UI" pitchFamily="34" charset="-128"/>
                <a:cs typeface="Meiryo UI" pitchFamily="34" charset="-128"/>
              </a:rPr>
              <a:t>キト</a:t>
            </a:r>
            <a:endParaRPr lang="es-ES" sz="1100" dirty="0">
              <a:latin typeface="Meiryo UI" pitchFamily="34" charset="-128"/>
              <a:ea typeface="Meiryo UI" pitchFamily="34" charset="-128"/>
              <a:cs typeface="Meiryo UI" pitchFamily="34" charset="-128"/>
            </a:endParaRPr>
          </a:p>
        </p:txBody>
      </p:sp>
      <p:sp>
        <p:nvSpPr>
          <p:cNvPr id="14" name="AutoShape 6"/>
          <p:cNvSpPr>
            <a:spLocks noChangeArrowheads="1"/>
          </p:cNvSpPr>
          <p:nvPr/>
        </p:nvSpPr>
        <p:spPr bwMode="auto">
          <a:xfrm>
            <a:off x="683568" y="5545533"/>
            <a:ext cx="827608" cy="187722"/>
          </a:xfrm>
          <a:prstGeom prst="wedgeRectCallout">
            <a:avLst>
              <a:gd name="adj1" fmla="val 130420"/>
              <a:gd name="adj2" fmla="val 50623"/>
            </a:avLst>
          </a:prstGeom>
          <a:solidFill>
            <a:srgbClr val="DAEEF3"/>
          </a:solidFill>
          <a:ln w="9525">
            <a:solidFill>
              <a:srgbClr val="17365D"/>
            </a:solidFill>
            <a:miter lim="800000"/>
            <a:headEnd/>
            <a:tailEnd/>
          </a:ln>
          <a:effectLst>
            <a:outerShdw blurRad="50800" dist="38100" dir="2700000" algn="tl" rotWithShape="0">
              <a:prstClr val="black">
                <a:alpha val="40000"/>
              </a:prstClr>
            </a:outerShdw>
          </a:effectLst>
        </p:spPr>
        <p:txBody>
          <a:bodyPr lIns="74295" tIns="36000" rIns="74295" bIns="8890" anchor="ctr"/>
          <a:lstStyle/>
          <a:p>
            <a:pPr algn="ctr">
              <a:defRPr/>
            </a:pPr>
            <a:r>
              <a:rPr lang="ja-JP" altLang="en-US" sz="1100" dirty="0">
                <a:solidFill>
                  <a:srgbClr val="002060"/>
                </a:solidFill>
                <a:latin typeface="Meiryo UI" pitchFamily="34" charset="-128"/>
                <a:ea typeface="Meiryo UI" pitchFamily="34" charset="-128"/>
                <a:cs typeface="Meiryo UI" pitchFamily="34" charset="-128"/>
              </a:rPr>
              <a:t>ヤクアンビ</a:t>
            </a:r>
            <a:endParaRPr lang="es-EC" altLang="ja-JP" sz="1100" dirty="0">
              <a:solidFill>
                <a:srgbClr val="002060"/>
              </a:solidFill>
              <a:latin typeface="Meiryo UI" pitchFamily="34" charset="-128"/>
              <a:ea typeface="Meiryo UI" pitchFamily="34" charset="-128"/>
              <a:cs typeface="Meiryo UI" pitchFamily="34" charset="-128"/>
            </a:endParaRPr>
          </a:p>
        </p:txBody>
      </p:sp>
      <p:sp>
        <p:nvSpPr>
          <p:cNvPr id="16" name="8 Marcador de pie de página"/>
          <p:cNvSpPr>
            <a:spLocks noGrp="1"/>
          </p:cNvSpPr>
          <p:nvPr>
            <p:ph type="ftr" sz="quarter" idx="11"/>
          </p:nvPr>
        </p:nvSpPr>
        <p:spPr bwMode="auto">
          <a:xfrm>
            <a:off x="428625" y="6143625"/>
            <a:ext cx="8286750" cy="5778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ja-JP" altLang="es-EC" sz="800" dirty="0" smtClean="0">
                <a:solidFill>
                  <a:srgbClr val="002060"/>
                </a:solidFill>
                <a:latin typeface="Meiryo UI" pitchFamily="34" charset="-128"/>
                <a:ea typeface="Meiryo UI" pitchFamily="34" charset="-128"/>
                <a:cs typeface="Meiryo UI" pitchFamily="34" charset="-128"/>
              </a:rPr>
              <a:t>在エクアドル日本国大使館、草の根・人間の安全保障無償資金協力</a:t>
            </a:r>
            <a:endParaRPr lang="es-EC" altLang="ja-JP" sz="800" dirty="0" smtClean="0">
              <a:solidFill>
                <a:srgbClr val="002060"/>
              </a:solidFill>
              <a:latin typeface="Meiryo UI" pitchFamily="34" charset="-128"/>
              <a:ea typeface="Meiryo UI" pitchFamily="34" charset="-128"/>
              <a:cs typeface="Meiryo UI" pitchFamily="34" charset="-128"/>
            </a:endParaRPr>
          </a:p>
          <a:p>
            <a:pPr eaLnBrk="1" hangingPunct="1"/>
            <a:r>
              <a:rPr lang="es-EC" altLang="ja-JP" sz="800" dirty="0" smtClean="0">
                <a:solidFill>
                  <a:srgbClr val="002060"/>
                </a:solidFill>
                <a:latin typeface="Meiryo UI" pitchFamily="34" charset="-128"/>
                <a:ea typeface="Meiryo UI" pitchFamily="34" charset="-128"/>
                <a:cs typeface="Meiryo UI" pitchFamily="34" charset="-128"/>
              </a:rPr>
              <a:t>Tel: 02 2278 700 (ext. 125, 126, 140), email: apc@qi.mofa.go.jp, Web: http://www.ec.emb-japan.go.jp</a:t>
            </a:r>
          </a:p>
        </p:txBody>
      </p:sp>
      <p:pic>
        <p:nvPicPr>
          <p:cNvPr id="17" name="18 Imagen"/>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8220075" y="6021388"/>
            <a:ext cx="671513"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2" descr="P1130836"/>
          <p:cNvPicPr>
            <a:picLocks noChangeAspect="1" noChangeArrowheads="1"/>
          </p:cNvPicPr>
          <p:nvPr/>
        </p:nvPicPr>
        <p:blipFill>
          <a:blip r:embed="rId4" cstate="print">
            <a:extLst>
              <a:ext uri="{BEBA8EAE-BF5A-486C-A8C5-ECC9F3942E4B}">
                <a14:imgProps xmlns:a14="http://schemas.microsoft.com/office/drawing/2010/main">
                  <a14:imgLayer r:embed="rId5">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4427984" y="1701844"/>
            <a:ext cx="2160000" cy="1622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descr="P1130842"/>
          <p:cNvPicPr>
            <a:picLocks noChangeAspect="1" noChangeArrowheads="1"/>
          </p:cNvPicPr>
          <p:nvPr/>
        </p:nvPicPr>
        <p:blipFill>
          <a:blip r:embed="rId6" cstate="print">
            <a:extLst>
              <a:ext uri="{BEBA8EAE-BF5A-486C-A8C5-ECC9F3942E4B}">
                <a14:imgProps xmlns:a14="http://schemas.microsoft.com/office/drawing/2010/main">
                  <a14:imgLayer r:embed="rId7">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6732480" y="1698987"/>
            <a:ext cx="2160000" cy="1622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n 5"/>
          <p:cNvPicPr>
            <a:picLocks noChangeAspect="1"/>
          </p:cNvPicPr>
          <p:nvPr/>
        </p:nvPicPr>
        <p:blipFill>
          <a:blip r:embed="rId8" cstate="print">
            <a:extLst>
              <a:ext uri="{BEBA8EAE-BF5A-486C-A8C5-ECC9F3942E4B}">
                <a14:imgProps xmlns:a14="http://schemas.microsoft.com/office/drawing/2010/main">
                  <a14:imgLayer r:embed="rId9">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4427984" y="3781288"/>
            <a:ext cx="2160000" cy="1620000"/>
          </a:xfrm>
          <a:prstGeom prst="rect">
            <a:avLst/>
          </a:prstGeom>
        </p:spPr>
      </p:pic>
      <p:pic>
        <p:nvPicPr>
          <p:cNvPr id="7" name="Imagen 6"/>
          <p:cNvPicPr>
            <a:picLocks noChangeAspect="1"/>
          </p:cNvPicPr>
          <p:nvPr/>
        </p:nvPicPr>
        <p:blipFill>
          <a:blip r:embed="rId10" cstate="print">
            <a:extLst>
              <a:ext uri="{BEBA8EAE-BF5A-486C-A8C5-ECC9F3942E4B}">
                <a14:imgProps xmlns:a14="http://schemas.microsoft.com/office/drawing/2010/main">
                  <a14:imgLayer r:embed="rId11">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6731588" y="3779859"/>
            <a:ext cx="2160000" cy="1620000"/>
          </a:xfrm>
          <a:prstGeom prst="rect">
            <a:avLst/>
          </a:prstGeom>
        </p:spPr>
      </p:pic>
    </p:spTree>
    <p:extLst>
      <p:ext uri="{BB962C8B-B14F-4D97-AF65-F5344CB8AC3E}">
        <p14:creationId xmlns:p14="http://schemas.microsoft.com/office/powerpoint/2010/main" val="168204691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100</Words>
  <Application>Microsoft Office PowerPoint</Application>
  <PresentationFormat>Presentación en pantalla (4:3)</PresentationFormat>
  <Paragraphs>27</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対エクアドル草の根・人間の安全保障無償資金協力</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対エクアドル草の根・人間の安全保障無償資金協力</dc:title>
  <dc:creator>KOBAYASHI NORIAKI</dc:creator>
  <cp:lastModifiedBy>KOBAYASHI NORIAKI</cp:lastModifiedBy>
  <cp:revision>1</cp:revision>
  <dcterms:created xsi:type="dcterms:W3CDTF">2017-01-20T22:32:23Z</dcterms:created>
  <dcterms:modified xsi:type="dcterms:W3CDTF">2017-01-20T22:32:47Z</dcterms:modified>
</cp:coreProperties>
</file>