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17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5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08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67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09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0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71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3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48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38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92B8A-CCF6-47B6-BDE0-A6BDF8EC5847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24825-21C5-4B25-AEBD-7510DB95CFB6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64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6 Marcador de contenido"/>
          <p:cNvSpPr txBox="1">
            <a:spLocks/>
          </p:cNvSpPr>
          <p:nvPr/>
        </p:nvSpPr>
        <p:spPr bwMode="auto">
          <a:xfrm>
            <a:off x="4357688" y="785813"/>
            <a:ext cx="45720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供与額</a:t>
            </a:r>
            <a:r>
              <a:rPr lang="en-US" altLang="es-EC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:</a:t>
            </a:r>
            <a:r>
              <a:rPr lang="ja-JP" altLang="en-US" sz="110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en-US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708</a:t>
            </a:r>
            <a:r>
              <a:rPr lang="en-US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s-EC" altLang="es-EC" sz="11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贈与契約締結日</a:t>
            </a:r>
            <a:r>
              <a:rPr lang="en-US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ja-JP" altLang="en-US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2016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</a:t>
            </a:r>
            <a:r>
              <a:rPr lang="en-US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lang="es-EC" altLang="ja-JP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s-EC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lang="es-EC" altLang="ja-JP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6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endParaRPr lang="es-EC" altLang="es-EC" sz="11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計画実施前</a:t>
            </a:r>
            <a:endParaRPr lang="es-EC" altLang="ja-JP" sz="1000" u="sng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 smtClean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 smtClean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1000" u="sng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署</a:t>
            </a: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名</a:t>
            </a:r>
            <a:r>
              <a:rPr lang="ja-JP" altLang="es-EC" sz="1000" u="sng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式</a:t>
            </a: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2051" name="Picture 2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" y="4065588"/>
            <a:ext cx="27908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4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96862"/>
          </a:xfrm>
          <a:solidFill>
            <a:srgbClr val="000066"/>
          </a:solidFill>
        </p:spPr>
        <p:txBody>
          <a:bodyPr/>
          <a:lstStyle/>
          <a:p>
            <a:pPr eaLnBrk="1" hangingPunct="1"/>
            <a:r>
              <a:rPr lang="ja-JP" altLang="es-EC" sz="1200" b="1" smtClean="0">
                <a:solidFill>
                  <a:srgbClr val="FFFFFF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対エクアドル草の根・人間の安全保障無償資金協力</a:t>
            </a:r>
            <a:endParaRPr lang="es-EC" sz="1200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197" name="5 Marcador de contenido"/>
          <p:cNvSpPr>
            <a:spLocks noGrp="1"/>
          </p:cNvSpPr>
          <p:nvPr>
            <p:ph sz="half" idx="1"/>
          </p:nvPr>
        </p:nvSpPr>
        <p:spPr>
          <a:xfrm>
            <a:off x="214313" y="659284"/>
            <a:ext cx="4038600" cy="3849836"/>
          </a:xfrm>
          <a:noFill/>
        </p:spPr>
        <p:txBody>
          <a:bodyPr wrap="square">
            <a:normAutofit/>
          </a:bodyPr>
          <a:lstStyle/>
          <a:p>
            <a:pPr algn="ctr">
              <a:buNone/>
              <a:defRPr/>
            </a:pPr>
            <a:r>
              <a:rPr lang="ja-JP" altLang="es-EC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「ムティンサ橋梁建設計画」</a:t>
            </a:r>
            <a:endParaRPr lang="es-EC" altLang="es-EC" sz="1200" b="1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s-ES" sz="105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在エクアドル日本国大使館において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lang="en-US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年度草の根・人間の安全保障無償資金協力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ムティンサ橋梁建設計画」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のための、当館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ヤンササ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市による贈与契約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署名式が行なわれました。</a:t>
            </a:r>
            <a:endParaRPr lang="en-US" altLang="ja-JP" sz="105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US" altLang="ja-JP" sz="1050" dirty="0" smtClean="0">
              <a:noFill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当サイト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市中心部から北東方約１１ｋｍに位置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市中心部とロス・アチョス地区及び東方に所在する３地区を連絡して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います。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サイトには橋梁は無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く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乾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季には車両や家畜は直接川の中を渡ることが可能で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ありますが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雨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季には交通は完全に遮断さ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れます。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その場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市に連絡するには車両で１時間以上かけて迂回する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区間を往復するバス（４台／日）に乗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利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用者は歩いて川を渡り反対側から来るバスに乗って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います。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歩いて川を渡るのも危険な時期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市中心部の学校に通う生徒達は休学せざるを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得ない状態で</a:t>
            </a:r>
            <a:r>
              <a:rPr lang="ja-JP" altLang="es-EC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</a:t>
            </a: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s-EC" altLang="ja-JP" sz="105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US" altLang="ja-JP" sz="105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n-US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本計画は、前述の地区において</a:t>
            </a:r>
            <a:r>
              <a:rPr lang="en-US" altLang="ja-JP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05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橋梁を建設することにより、安全な交通を確保し、地域住民の生活環境の向上に貢献しようとするものです。</a:t>
            </a:r>
          </a:p>
        </p:txBody>
      </p:sp>
      <p:sp>
        <p:nvSpPr>
          <p:cNvPr id="2057" name="AutoShape 6"/>
          <p:cNvSpPr>
            <a:spLocks noChangeArrowheads="1"/>
          </p:cNvSpPr>
          <p:nvPr/>
        </p:nvSpPr>
        <p:spPr bwMode="auto">
          <a:xfrm>
            <a:off x="2724150" y="4038600"/>
            <a:ext cx="647700" cy="215900"/>
          </a:xfrm>
          <a:prstGeom prst="wedgeRectCallout">
            <a:avLst>
              <a:gd name="adj1" fmla="val -115843"/>
              <a:gd name="adj2" fmla="val 212736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キト</a:t>
            </a:r>
            <a:endParaRPr lang="es-ES" sz="11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00758" y="5833666"/>
            <a:ext cx="827608" cy="187722"/>
          </a:xfrm>
          <a:prstGeom prst="wedgeRectCallout">
            <a:avLst>
              <a:gd name="adj1" fmla="val 130091"/>
              <a:gd name="adj2" fmla="val -97972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ヤンサ</a:t>
            </a:r>
            <a:r>
              <a:rPr lang="ja-JP" altLang="es-EC" sz="11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サ</a:t>
            </a:r>
            <a:endParaRPr lang="es-EC" altLang="ja-JP" sz="1100" dirty="0" smtClean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6" name="8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428625" y="6143625"/>
            <a:ext cx="8286750" cy="57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ja-JP" altLang="es-EC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在エクアドル日本国大使館、草の根・人間の安全保障無償資金協力</a:t>
            </a:r>
            <a:endParaRPr lang="es-EC" altLang="ja-JP" sz="800" dirty="0" smtClean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eaLnBrk="1" hangingPunct="1"/>
            <a:r>
              <a:rPr lang="es-EC" altLang="ja-JP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Tel: 02 2278 700 (ext. 125, 126, 140), email: apc@qi.mofa.go.jp, Web: http://www.ec.emb-japan.go.jp</a:t>
            </a:r>
          </a:p>
        </p:txBody>
      </p:sp>
      <p:pic>
        <p:nvPicPr>
          <p:cNvPr id="17" name="18 Imagen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0075" y="6021388"/>
            <a:ext cx="671513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7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427984" y="1701844"/>
            <a:ext cx="216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n 18"/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69688" y="1701844"/>
            <a:ext cx="216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3879040"/>
            <a:ext cx="2161309" cy="1620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9688" y="3869859"/>
            <a:ext cx="2161309" cy="16209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19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対エクアドル草の根・人間の安全保障無償資金協力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対エクアドル草の根・人間の安全保障無償資金協力</dc:title>
  <dc:creator>KOBAYASHI NORIAKI</dc:creator>
  <cp:lastModifiedBy>KOBAYASHI NORIAKI</cp:lastModifiedBy>
  <cp:revision>1</cp:revision>
  <dcterms:created xsi:type="dcterms:W3CDTF">2017-01-20T22:33:13Z</dcterms:created>
  <dcterms:modified xsi:type="dcterms:W3CDTF">2017-01-20T22:33:27Z</dcterms:modified>
</cp:coreProperties>
</file>