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08" y="-3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kumimoji="1" lang="es-ES" altLang="ja-JP" smtClean="0"/>
              <a:t>Haga clic para modificar el estilo de título del patrón</a:t>
            </a:r>
            <a:endParaRPr kumimoji="1" lang="ja-JP" alt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s-ES" altLang="ja-JP" smtClean="0"/>
              <a:t>Haga clic para modificar el estilo de subtítulo del patrón</a:t>
            </a:r>
            <a:endParaRPr kumimoji="1" lang="ja-JP" altLang="en-US"/>
          </a:p>
        </p:txBody>
      </p:sp>
      <p:sp>
        <p:nvSpPr>
          <p:cNvPr id="4" name="3 Marcador de fecha"/>
          <p:cNvSpPr>
            <a:spLocks noGrp="1"/>
          </p:cNvSpPr>
          <p:nvPr>
            <p:ph type="dt" sz="half" idx="10"/>
          </p:nvPr>
        </p:nvSpPr>
        <p:spPr/>
        <p:txBody>
          <a:bodyPr/>
          <a:lstStyle/>
          <a:p>
            <a:fld id="{14510401-FFC9-4A02-95B0-DD6EB330C5DF}" type="datetimeFigureOut">
              <a:rPr kumimoji="1" lang="ja-JP" altLang="en-US" smtClean="0"/>
              <a:t>2017/1/20</a:t>
            </a:fld>
            <a:endParaRPr kumimoji="1" lang="ja-JP" altLang="en-US"/>
          </a:p>
        </p:txBody>
      </p:sp>
      <p:sp>
        <p:nvSpPr>
          <p:cNvPr id="5" name="4 Marcador de pie de página"/>
          <p:cNvSpPr>
            <a:spLocks noGrp="1"/>
          </p:cNvSpPr>
          <p:nvPr>
            <p:ph type="ftr" sz="quarter" idx="11"/>
          </p:nvPr>
        </p:nvSpPr>
        <p:spPr/>
        <p:txBody>
          <a:bodyPr/>
          <a:lstStyle/>
          <a:p>
            <a:endParaRPr kumimoji="1" lang="ja-JP" altLang="en-US"/>
          </a:p>
        </p:txBody>
      </p:sp>
      <p:sp>
        <p:nvSpPr>
          <p:cNvPr id="6" name="5 Marcador de número de diapositiva"/>
          <p:cNvSpPr>
            <a:spLocks noGrp="1"/>
          </p:cNvSpPr>
          <p:nvPr>
            <p:ph type="sldNum" sz="quarter" idx="12"/>
          </p:nvPr>
        </p:nvSpPr>
        <p:spPr/>
        <p:txBody>
          <a:bodyPr/>
          <a:lstStyle/>
          <a:p>
            <a:fld id="{CECB58CC-272D-432F-B1B2-095CF02B15A5}" type="slidenum">
              <a:rPr kumimoji="1" lang="ja-JP" altLang="en-US" smtClean="0"/>
              <a:t>‹Nº›</a:t>
            </a:fld>
            <a:endParaRPr kumimoji="1" lang="ja-JP" altLang="en-US"/>
          </a:p>
        </p:txBody>
      </p:sp>
    </p:spTree>
    <p:extLst>
      <p:ext uri="{BB962C8B-B14F-4D97-AF65-F5344CB8AC3E}">
        <p14:creationId xmlns:p14="http://schemas.microsoft.com/office/powerpoint/2010/main" val="333444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1" lang="es-ES" altLang="ja-JP" smtClean="0"/>
              <a:t>Haga clic para modificar el estilo de título del patrón</a:t>
            </a:r>
            <a:endParaRPr kumimoji="1" lang="ja-JP" altLang="en-US"/>
          </a:p>
        </p:txBody>
      </p:sp>
      <p:sp>
        <p:nvSpPr>
          <p:cNvPr id="3" name="2 Marcador de texto vertical"/>
          <p:cNvSpPr>
            <a:spLocks noGrp="1"/>
          </p:cNvSpPr>
          <p:nvPr>
            <p:ph type="body" orient="vert" idx="1"/>
          </p:nvPr>
        </p:nvSpPr>
        <p:spPr/>
        <p:txBody>
          <a:bodyPr vert="eaVert"/>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4" name="3 Marcador de fecha"/>
          <p:cNvSpPr>
            <a:spLocks noGrp="1"/>
          </p:cNvSpPr>
          <p:nvPr>
            <p:ph type="dt" sz="half" idx="10"/>
          </p:nvPr>
        </p:nvSpPr>
        <p:spPr/>
        <p:txBody>
          <a:bodyPr/>
          <a:lstStyle/>
          <a:p>
            <a:fld id="{14510401-FFC9-4A02-95B0-DD6EB330C5DF}" type="datetimeFigureOut">
              <a:rPr kumimoji="1" lang="ja-JP" altLang="en-US" smtClean="0"/>
              <a:t>2017/1/20</a:t>
            </a:fld>
            <a:endParaRPr kumimoji="1" lang="ja-JP" altLang="en-US"/>
          </a:p>
        </p:txBody>
      </p:sp>
      <p:sp>
        <p:nvSpPr>
          <p:cNvPr id="5" name="4 Marcador de pie de página"/>
          <p:cNvSpPr>
            <a:spLocks noGrp="1"/>
          </p:cNvSpPr>
          <p:nvPr>
            <p:ph type="ftr" sz="quarter" idx="11"/>
          </p:nvPr>
        </p:nvSpPr>
        <p:spPr/>
        <p:txBody>
          <a:bodyPr/>
          <a:lstStyle/>
          <a:p>
            <a:endParaRPr kumimoji="1" lang="ja-JP" altLang="en-US"/>
          </a:p>
        </p:txBody>
      </p:sp>
      <p:sp>
        <p:nvSpPr>
          <p:cNvPr id="6" name="5 Marcador de número de diapositiva"/>
          <p:cNvSpPr>
            <a:spLocks noGrp="1"/>
          </p:cNvSpPr>
          <p:nvPr>
            <p:ph type="sldNum" sz="quarter" idx="12"/>
          </p:nvPr>
        </p:nvSpPr>
        <p:spPr/>
        <p:txBody>
          <a:bodyPr/>
          <a:lstStyle/>
          <a:p>
            <a:fld id="{CECB58CC-272D-432F-B1B2-095CF02B15A5}" type="slidenum">
              <a:rPr kumimoji="1" lang="ja-JP" altLang="en-US" smtClean="0"/>
              <a:t>‹Nº›</a:t>
            </a:fld>
            <a:endParaRPr kumimoji="1" lang="ja-JP" altLang="en-US"/>
          </a:p>
        </p:txBody>
      </p:sp>
    </p:spTree>
    <p:extLst>
      <p:ext uri="{BB962C8B-B14F-4D97-AF65-F5344CB8AC3E}">
        <p14:creationId xmlns:p14="http://schemas.microsoft.com/office/powerpoint/2010/main" val="803088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1" lang="es-ES" altLang="ja-JP" smtClean="0"/>
              <a:t>Haga clic para modificar el estilo de título del patrón</a:t>
            </a:r>
            <a:endParaRPr kumimoji="1" lang="ja-JP" alt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4" name="3 Marcador de fecha"/>
          <p:cNvSpPr>
            <a:spLocks noGrp="1"/>
          </p:cNvSpPr>
          <p:nvPr>
            <p:ph type="dt" sz="half" idx="10"/>
          </p:nvPr>
        </p:nvSpPr>
        <p:spPr/>
        <p:txBody>
          <a:bodyPr/>
          <a:lstStyle/>
          <a:p>
            <a:fld id="{14510401-FFC9-4A02-95B0-DD6EB330C5DF}" type="datetimeFigureOut">
              <a:rPr kumimoji="1" lang="ja-JP" altLang="en-US" smtClean="0"/>
              <a:t>2017/1/20</a:t>
            </a:fld>
            <a:endParaRPr kumimoji="1" lang="ja-JP" altLang="en-US"/>
          </a:p>
        </p:txBody>
      </p:sp>
      <p:sp>
        <p:nvSpPr>
          <p:cNvPr id="5" name="4 Marcador de pie de página"/>
          <p:cNvSpPr>
            <a:spLocks noGrp="1"/>
          </p:cNvSpPr>
          <p:nvPr>
            <p:ph type="ftr" sz="quarter" idx="11"/>
          </p:nvPr>
        </p:nvSpPr>
        <p:spPr/>
        <p:txBody>
          <a:bodyPr/>
          <a:lstStyle/>
          <a:p>
            <a:endParaRPr kumimoji="1" lang="ja-JP" altLang="en-US"/>
          </a:p>
        </p:txBody>
      </p:sp>
      <p:sp>
        <p:nvSpPr>
          <p:cNvPr id="6" name="5 Marcador de número de diapositiva"/>
          <p:cNvSpPr>
            <a:spLocks noGrp="1"/>
          </p:cNvSpPr>
          <p:nvPr>
            <p:ph type="sldNum" sz="quarter" idx="12"/>
          </p:nvPr>
        </p:nvSpPr>
        <p:spPr/>
        <p:txBody>
          <a:bodyPr/>
          <a:lstStyle/>
          <a:p>
            <a:fld id="{CECB58CC-272D-432F-B1B2-095CF02B15A5}" type="slidenum">
              <a:rPr kumimoji="1" lang="ja-JP" altLang="en-US" smtClean="0"/>
              <a:t>‹Nº›</a:t>
            </a:fld>
            <a:endParaRPr kumimoji="1" lang="ja-JP" altLang="en-US"/>
          </a:p>
        </p:txBody>
      </p:sp>
    </p:spTree>
    <p:extLst>
      <p:ext uri="{BB962C8B-B14F-4D97-AF65-F5344CB8AC3E}">
        <p14:creationId xmlns:p14="http://schemas.microsoft.com/office/powerpoint/2010/main" val="302873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1" lang="es-ES" altLang="ja-JP" smtClean="0"/>
              <a:t>Haga clic para modificar el estilo de título del patrón</a:t>
            </a:r>
            <a:endParaRPr kumimoji="1" lang="ja-JP" altLang="en-US"/>
          </a:p>
        </p:txBody>
      </p:sp>
      <p:sp>
        <p:nvSpPr>
          <p:cNvPr id="3" name="2 Marcador de contenido"/>
          <p:cNvSpPr>
            <a:spLocks noGrp="1"/>
          </p:cNvSpPr>
          <p:nvPr>
            <p:ph idx="1"/>
          </p:nvPr>
        </p:nvSpPr>
        <p:spPr/>
        <p:txBody>
          <a:body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4" name="3 Marcador de fecha"/>
          <p:cNvSpPr>
            <a:spLocks noGrp="1"/>
          </p:cNvSpPr>
          <p:nvPr>
            <p:ph type="dt" sz="half" idx="10"/>
          </p:nvPr>
        </p:nvSpPr>
        <p:spPr/>
        <p:txBody>
          <a:bodyPr/>
          <a:lstStyle/>
          <a:p>
            <a:fld id="{14510401-FFC9-4A02-95B0-DD6EB330C5DF}" type="datetimeFigureOut">
              <a:rPr kumimoji="1" lang="ja-JP" altLang="en-US" smtClean="0"/>
              <a:t>2017/1/20</a:t>
            </a:fld>
            <a:endParaRPr kumimoji="1" lang="ja-JP" altLang="en-US"/>
          </a:p>
        </p:txBody>
      </p:sp>
      <p:sp>
        <p:nvSpPr>
          <p:cNvPr id="5" name="4 Marcador de pie de página"/>
          <p:cNvSpPr>
            <a:spLocks noGrp="1"/>
          </p:cNvSpPr>
          <p:nvPr>
            <p:ph type="ftr" sz="quarter" idx="11"/>
          </p:nvPr>
        </p:nvSpPr>
        <p:spPr/>
        <p:txBody>
          <a:bodyPr/>
          <a:lstStyle/>
          <a:p>
            <a:endParaRPr kumimoji="1" lang="ja-JP" altLang="en-US"/>
          </a:p>
        </p:txBody>
      </p:sp>
      <p:sp>
        <p:nvSpPr>
          <p:cNvPr id="6" name="5 Marcador de número de diapositiva"/>
          <p:cNvSpPr>
            <a:spLocks noGrp="1"/>
          </p:cNvSpPr>
          <p:nvPr>
            <p:ph type="sldNum" sz="quarter" idx="12"/>
          </p:nvPr>
        </p:nvSpPr>
        <p:spPr/>
        <p:txBody>
          <a:bodyPr/>
          <a:lstStyle/>
          <a:p>
            <a:fld id="{CECB58CC-272D-432F-B1B2-095CF02B15A5}" type="slidenum">
              <a:rPr kumimoji="1" lang="ja-JP" altLang="en-US" smtClean="0"/>
              <a:t>‹Nº›</a:t>
            </a:fld>
            <a:endParaRPr kumimoji="1" lang="ja-JP" altLang="en-US"/>
          </a:p>
        </p:txBody>
      </p:sp>
    </p:spTree>
    <p:extLst>
      <p:ext uri="{BB962C8B-B14F-4D97-AF65-F5344CB8AC3E}">
        <p14:creationId xmlns:p14="http://schemas.microsoft.com/office/powerpoint/2010/main" val="238760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kumimoji="1" lang="es-ES" altLang="ja-JP" smtClean="0"/>
              <a:t>Haga clic para modificar el estilo de título del patrón</a:t>
            </a:r>
            <a:endParaRPr kumimoji="1" lang="ja-JP" alt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s-ES" altLang="ja-JP" smtClean="0"/>
              <a:t>Haga clic para modificar el estilo de texto del patrón</a:t>
            </a:r>
          </a:p>
        </p:txBody>
      </p:sp>
      <p:sp>
        <p:nvSpPr>
          <p:cNvPr id="4" name="3 Marcador de fecha"/>
          <p:cNvSpPr>
            <a:spLocks noGrp="1"/>
          </p:cNvSpPr>
          <p:nvPr>
            <p:ph type="dt" sz="half" idx="10"/>
          </p:nvPr>
        </p:nvSpPr>
        <p:spPr/>
        <p:txBody>
          <a:bodyPr/>
          <a:lstStyle/>
          <a:p>
            <a:fld id="{14510401-FFC9-4A02-95B0-DD6EB330C5DF}" type="datetimeFigureOut">
              <a:rPr kumimoji="1" lang="ja-JP" altLang="en-US" smtClean="0"/>
              <a:t>2017/1/20</a:t>
            </a:fld>
            <a:endParaRPr kumimoji="1" lang="ja-JP" altLang="en-US"/>
          </a:p>
        </p:txBody>
      </p:sp>
      <p:sp>
        <p:nvSpPr>
          <p:cNvPr id="5" name="4 Marcador de pie de página"/>
          <p:cNvSpPr>
            <a:spLocks noGrp="1"/>
          </p:cNvSpPr>
          <p:nvPr>
            <p:ph type="ftr" sz="quarter" idx="11"/>
          </p:nvPr>
        </p:nvSpPr>
        <p:spPr/>
        <p:txBody>
          <a:bodyPr/>
          <a:lstStyle/>
          <a:p>
            <a:endParaRPr kumimoji="1" lang="ja-JP" altLang="en-US"/>
          </a:p>
        </p:txBody>
      </p:sp>
      <p:sp>
        <p:nvSpPr>
          <p:cNvPr id="6" name="5 Marcador de número de diapositiva"/>
          <p:cNvSpPr>
            <a:spLocks noGrp="1"/>
          </p:cNvSpPr>
          <p:nvPr>
            <p:ph type="sldNum" sz="quarter" idx="12"/>
          </p:nvPr>
        </p:nvSpPr>
        <p:spPr/>
        <p:txBody>
          <a:bodyPr/>
          <a:lstStyle/>
          <a:p>
            <a:fld id="{CECB58CC-272D-432F-B1B2-095CF02B15A5}" type="slidenum">
              <a:rPr kumimoji="1" lang="ja-JP" altLang="en-US" smtClean="0"/>
              <a:t>‹Nº›</a:t>
            </a:fld>
            <a:endParaRPr kumimoji="1" lang="ja-JP" altLang="en-US"/>
          </a:p>
        </p:txBody>
      </p:sp>
    </p:spTree>
    <p:extLst>
      <p:ext uri="{BB962C8B-B14F-4D97-AF65-F5344CB8AC3E}">
        <p14:creationId xmlns:p14="http://schemas.microsoft.com/office/powerpoint/2010/main" val="1113860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1" lang="es-ES" altLang="ja-JP" smtClean="0"/>
              <a:t>Haga clic para modificar el estilo de título del patrón</a:t>
            </a:r>
            <a:endParaRPr kumimoji="1" lang="ja-JP" alt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5" name="4 Marcador de fecha"/>
          <p:cNvSpPr>
            <a:spLocks noGrp="1"/>
          </p:cNvSpPr>
          <p:nvPr>
            <p:ph type="dt" sz="half" idx="10"/>
          </p:nvPr>
        </p:nvSpPr>
        <p:spPr/>
        <p:txBody>
          <a:bodyPr/>
          <a:lstStyle/>
          <a:p>
            <a:fld id="{14510401-FFC9-4A02-95B0-DD6EB330C5DF}" type="datetimeFigureOut">
              <a:rPr kumimoji="1" lang="ja-JP" altLang="en-US" smtClean="0"/>
              <a:t>2017/1/20</a:t>
            </a:fld>
            <a:endParaRPr kumimoji="1" lang="ja-JP" altLang="en-US"/>
          </a:p>
        </p:txBody>
      </p:sp>
      <p:sp>
        <p:nvSpPr>
          <p:cNvPr id="6" name="5 Marcador de pie de página"/>
          <p:cNvSpPr>
            <a:spLocks noGrp="1"/>
          </p:cNvSpPr>
          <p:nvPr>
            <p:ph type="ftr" sz="quarter" idx="11"/>
          </p:nvPr>
        </p:nvSpPr>
        <p:spPr/>
        <p:txBody>
          <a:bodyPr/>
          <a:lstStyle/>
          <a:p>
            <a:endParaRPr kumimoji="1" lang="ja-JP" altLang="en-US"/>
          </a:p>
        </p:txBody>
      </p:sp>
      <p:sp>
        <p:nvSpPr>
          <p:cNvPr id="7" name="6 Marcador de número de diapositiva"/>
          <p:cNvSpPr>
            <a:spLocks noGrp="1"/>
          </p:cNvSpPr>
          <p:nvPr>
            <p:ph type="sldNum" sz="quarter" idx="12"/>
          </p:nvPr>
        </p:nvSpPr>
        <p:spPr/>
        <p:txBody>
          <a:bodyPr/>
          <a:lstStyle/>
          <a:p>
            <a:fld id="{CECB58CC-272D-432F-B1B2-095CF02B15A5}" type="slidenum">
              <a:rPr kumimoji="1" lang="ja-JP" altLang="en-US" smtClean="0"/>
              <a:t>‹Nº›</a:t>
            </a:fld>
            <a:endParaRPr kumimoji="1" lang="ja-JP" altLang="en-US"/>
          </a:p>
        </p:txBody>
      </p:sp>
    </p:spTree>
    <p:extLst>
      <p:ext uri="{BB962C8B-B14F-4D97-AF65-F5344CB8AC3E}">
        <p14:creationId xmlns:p14="http://schemas.microsoft.com/office/powerpoint/2010/main" val="182671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kumimoji="1" lang="es-ES" altLang="ja-JP" smtClean="0"/>
              <a:t>Haga clic para modificar el estilo de título del patrón</a:t>
            </a:r>
            <a:endParaRPr kumimoji="1" lang="ja-JP" alt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s-ES" altLang="ja-JP"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s-ES" altLang="ja-JP"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7" name="6 Marcador de fecha"/>
          <p:cNvSpPr>
            <a:spLocks noGrp="1"/>
          </p:cNvSpPr>
          <p:nvPr>
            <p:ph type="dt" sz="half" idx="10"/>
          </p:nvPr>
        </p:nvSpPr>
        <p:spPr/>
        <p:txBody>
          <a:bodyPr/>
          <a:lstStyle/>
          <a:p>
            <a:fld id="{14510401-FFC9-4A02-95B0-DD6EB330C5DF}" type="datetimeFigureOut">
              <a:rPr kumimoji="1" lang="ja-JP" altLang="en-US" smtClean="0"/>
              <a:t>2017/1/20</a:t>
            </a:fld>
            <a:endParaRPr kumimoji="1" lang="ja-JP" altLang="en-US"/>
          </a:p>
        </p:txBody>
      </p:sp>
      <p:sp>
        <p:nvSpPr>
          <p:cNvPr id="8" name="7 Marcador de pie de página"/>
          <p:cNvSpPr>
            <a:spLocks noGrp="1"/>
          </p:cNvSpPr>
          <p:nvPr>
            <p:ph type="ftr" sz="quarter" idx="11"/>
          </p:nvPr>
        </p:nvSpPr>
        <p:spPr/>
        <p:txBody>
          <a:bodyPr/>
          <a:lstStyle/>
          <a:p>
            <a:endParaRPr kumimoji="1" lang="ja-JP" altLang="en-US"/>
          </a:p>
        </p:txBody>
      </p:sp>
      <p:sp>
        <p:nvSpPr>
          <p:cNvPr id="9" name="8 Marcador de número de diapositiva"/>
          <p:cNvSpPr>
            <a:spLocks noGrp="1"/>
          </p:cNvSpPr>
          <p:nvPr>
            <p:ph type="sldNum" sz="quarter" idx="12"/>
          </p:nvPr>
        </p:nvSpPr>
        <p:spPr/>
        <p:txBody>
          <a:bodyPr/>
          <a:lstStyle/>
          <a:p>
            <a:fld id="{CECB58CC-272D-432F-B1B2-095CF02B15A5}" type="slidenum">
              <a:rPr kumimoji="1" lang="ja-JP" altLang="en-US" smtClean="0"/>
              <a:t>‹Nº›</a:t>
            </a:fld>
            <a:endParaRPr kumimoji="1" lang="ja-JP" altLang="en-US"/>
          </a:p>
        </p:txBody>
      </p:sp>
    </p:spTree>
    <p:extLst>
      <p:ext uri="{BB962C8B-B14F-4D97-AF65-F5344CB8AC3E}">
        <p14:creationId xmlns:p14="http://schemas.microsoft.com/office/powerpoint/2010/main" val="298445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1" lang="es-ES" altLang="ja-JP" smtClean="0"/>
              <a:t>Haga clic para modificar el estilo de título del patrón</a:t>
            </a:r>
            <a:endParaRPr kumimoji="1" lang="ja-JP" altLang="en-US"/>
          </a:p>
        </p:txBody>
      </p:sp>
      <p:sp>
        <p:nvSpPr>
          <p:cNvPr id="3" name="2 Marcador de fecha"/>
          <p:cNvSpPr>
            <a:spLocks noGrp="1"/>
          </p:cNvSpPr>
          <p:nvPr>
            <p:ph type="dt" sz="half" idx="10"/>
          </p:nvPr>
        </p:nvSpPr>
        <p:spPr/>
        <p:txBody>
          <a:bodyPr/>
          <a:lstStyle/>
          <a:p>
            <a:fld id="{14510401-FFC9-4A02-95B0-DD6EB330C5DF}" type="datetimeFigureOut">
              <a:rPr kumimoji="1" lang="ja-JP" altLang="en-US" smtClean="0"/>
              <a:t>2017/1/20</a:t>
            </a:fld>
            <a:endParaRPr kumimoji="1" lang="ja-JP" altLang="en-US"/>
          </a:p>
        </p:txBody>
      </p:sp>
      <p:sp>
        <p:nvSpPr>
          <p:cNvPr id="4" name="3 Marcador de pie de página"/>
          <p:cNvSpPr>
            <a:spLocks noGrp="1"/>
          </p:cNvSpPr>
          <p:nvPr>
            <p:ph type="ftr" sz="quarter" idx="11"/>
          </p:nvPr>
        </p:nvSpPr>
        <p:spPr/>
        <p:txBody>
          <a:bodyPr/>
          <a:lstStyle/>
          <a:p>
            <a:endParaRPr kumimoji="1" lang="ja-JP" altLang="en-US"/>
          </a:p>
        </p:txBody>
      </p:sp>
      <p:sp>
        <p:nvSpPr>
          <p:cNvPr id="5" name="4 Marcador de número de diapositiva"/>
          <p:cNvSpPr>
            <a:spLocks noGrp="1"/>
          </p:cNvSpPr>
          <p:nvPr>
            <p:ph type="sldNum" sz="quarter" idx="12"/>
          </p:nvPr>
        </p:nvSpPr>
        <p:spPr/>
        <p:txBody>
          <a:bodyPr/>
          <a:lstStyle/>
          <a:p>
            <a:fld id="{CECB58CC-272D-432F-B1B2-095CF02B15A5}" type="slidenum">
              <a:rPr kumimoji="1" lang="ja-JP" altLang="en-US" smtClean="0"/>
              <a:t>‹Nº›</a:t>
            </a:fld>
            <a:endParaRPr kumimoji="1" lang="ja-JP" altLang="en-US"/>
          </a:p>
        </p:txBody>
      </p:sp>
    </p:spTree>
    <p:extLst>
      <p:ext uri="{BB962C8B-B14F-4D97-AF65-F5344CB8AC3E}">
        <p14:creationId xmlns:p14="http://schemas.microsoft.com/office/powerpoint/2010/main" val="357262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4510401-FFC9-4A02-95B0-DD6EB330C5DF}" type="datetimeFigureOut">
              <a:rPr kumimoji="1" lang="ja-JP" altLang="en-US" smtClean="0"/>
              <a:t>2017/1/20</a:t>
            </a:fld>
            <a:endParaRPr kumimoji="1" lang="ja-JP" altLang="en-US"/>
          </a:p>
        </p:txBody>
      </p:sp>
      <p:sp>
        <p:nvSpPr>
          <p:cNvPr id="3" name="2 Marcador de pie de página"/>
          <p:cNvSpPr>
            <a:spLocks noGrp="1"/>
          </p:cNvSpPr>
          <p:nvPr>
            <p:ph type="ftr" sz="quarter" idx="11"/>
          </p:nvPr>
        </p:nvSpPr>
        <p:spPr/>
        <p:txBody>
          <a:bodyPr/>
          <a:lstStyle/>
          <a:p>
            <a:endParaRPr kumimoji="1" lang="ja-JP" altLang="en-US"/>
          </a:p>
        </p:txBody>
      </p:sp>
      <p:sp>
        <p:nvSpPr>
          <p:cNvPr id="4" name="3 Marcador de número de diapositiva"/>
          <p:cNvSpPr>
            <a:spLocks noGrp="1"/>
          </p:cNvSpPr>
          <p:nvPr>
            <p:ph type="sldNum" sz="quarter" idx="12"/>
          </p:nvPr>
        </p:nvSpPr>
        <p:spPr/>
        <p:txBody>
          <a:bodyPr/>
          <a:lstStyle/>
          <a:p>
            <a:fld id="{CECB58CC-272D-432F-B1B2-095CF02B15A5}" type="slidenum">
              <a:rPr kumimoji="1" lang="ja-JP" altLang="en-US" smtClean="0"/>
              <a:t>‹Nº›</a:t>
            </a:fld>
            <a:endParaRPr kumimoji="1" lang="ja-JP" altLang="en-US"/>
          </a:p>
        </p:txBody>
      </p:sp>
    </p:spTree>
    <p:extLst>
      <p:ext uri="{BB962C8B-B14F-4D97-AF65-F5344CB8AC3E}">
        <p14:creationId xmlns:p14="http://schemas.microsoft.com/office/powerpoint/2010/main" val="141254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kumimoji="1" lang="es-ES" altLang="ja-JP" smtClean="0"/>
              <a:t>Haga clic para modificar el estilo de título del patrón</a:t>
            </a:r>
            <a:endParaRPr kumimoji="1" lang="ja-JP" alt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s-ES" altLang="ja-JP" smtClean="0"/>
              <a:t>Haga clic para modificar el estilo de texto del patrón</a:t>
            </a:r>
          </a:p>
        </p:txBody>
      </p:sp>
      <p:sp>
        <p:nvSpPr>
          <p:cNvPr id="5" name="4 Marcador de fecha"/>
          <p:cNvSpPr>
            <a:spLocks noGrp="1"/>
          </p:cNvSpPr>
          <p:nvPr>
            <p:ph type="dt" sz="half" idx="10"/>
          </p:nvPr>
        </p:nvSpPr>
        <p:spPr/>
        <p:txBody>
          <a:bodyPr/>
          <a:lstStyle/>
          <a:p>
            <a:fld id="{14510401-FFC9-4A02-95B0-DD6EB330C5DF}" type="datetimeFigureOut">
              <a:rPr kumimoji="1" lang="ja-JP" altLang="en-US" smtClean="0"/>
              <a:t>2017/1/20</a:t>
            </a:fld>
            <a:endParaRPr kumimoji="1" lang="ja-JP" altLang="en-US"/>
          </a:p>
        </p:txBody>
      </p:sp>
      <p:sp>
        <p:nvSpPr>
          <p:cNvPr id="6" name="5 Marcador de pie de página"/>
          <p:cNvSpPr>
            <a:spLocks noGrp="1"/>
          </p:cNvSpPr>
          <p:nvPr>
            <p:ph type="ftr" sz="quarter" idx="11"/>
          </p:nvPr>
        </p:nvSpPr>
        <p:spPr/>
        <p:txBody>
          <a:bodyPr/>
          <a:lstStyle/>
          <a:p>
            <a:endParaRPr kumimoji="1" lang="ja-JP" altLang="en-US"/>
          </a:p>
        </p:txBody>
      </p:sp>
      <p:sp>
        <p:nvSpPr>
          <p:cNvPr id="7" name="6 Marcador de número de diapositiva"/>
          <p:cNvSpPr>
            <a:spLocks noGrp="1"/>
          </p:cNvSpPr>
          <p:nvPr>
            <p:ph type="sldNum" sz="quarter" idx="12"/>
          </p:nvPr>
        </p:nvSpPr>
        <p:spPr/>
        <p:txBody>
          <a:bodyPr/>
          <a:lstStyle/>
          <a:p>
            <a:fld id="{CECB58CC-272D-432F-B1B2-095CF02B15A5}" type="slidenum">
              <a:rPr kumimoji="1" lang="ja-JP" altLang="en-US" smtClean="0"/>
              <a:t>‹Nº›</a:t>
            </a:fld>
            <a:endParaRPr kumimoji="1" lang="ja-JP" altLang="en-US"/>
          </a:p>
        </p:txBody>
      </p:sp>
    </p:spTree>
    <p:extLst>
      <p:ext uri="{BB962C8B-B14F-4D97-AF65-F5344CB8AC3E}">
        <p14:creationId xmlns:p14="http://schemas.microsoft.com/office/powerpoint/2010/main" val="144043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kumimoji="1" lang="es-ES" altLang="ja-JP" smtClean="0"/>
              <a:t>Haga clic para modificar el estilo de título del patrón</a:t>
            </a:r>
            <a:endParaRPr kumimoji="1" lang="ja-JP" alt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s-ES" altLang="ja-JP" smtClean="0"/>
              <a:t>Haga clic para modificar el estilo de texto del patrón</a:t>
            </a:r>
          </a:p>
        </p:txBody>
      </p:sp>
      <p:sp>
        <p:nvSpPr>
          <p:cNvPr id="5" name="4 Marcador de fecha"/>
          <p:cNvSpPr>
            <a:spLocks noGrp="1"/>
          </p:cNvSpPr>
          <p:nvPr>
            <p:ph type="dt" sz="half" idx="10"/>
          </p:nvPr>
        </p:nvSpPr>
        <p:spPr/>
        <p:txBody>
          <a:bodyPr/>
          <a:lstStyle/>
          <a:p>
            <a:fld id="{14510401-FFC9-4A02-95B0-DD6EB330C5DF}" type="datetimeFigureOut">
              <a:rPr kumimoji="1" lang="ja-JP" altLang="en-US" smtClean="0"/>
              <a:t>2017/1/20</a:t>
            </a:fld>
            <a:endParaRPr kumimoji="1" lang="ja-JP" altLang="en-US"/>
          </a:p>
        </p:txBody>
      </p:sp>
      <p:sp>
        <p:nvSpPr>
          <p:cNvPr id="6" name="5 Marcador de pie de página"/>
          <p:cNvSpPr>
            <a:spLocks noGrp="1"/>
          </p:cNvSpPr>
          <p:nvPr>
            <p:ph type="ftr" sz="quarter" idx="11"/>
          </p:nvPr>
        </p:nvSpPr>
        <p:spPr/>
        <p:txBody>
          <a:bodyPr/>
          <a:lstStyle/>
          <a:p>
            <a:endParaRPr kumimoji="1" lang="ja-JP" altLang="en-US"/>
          </a:p>
        </p:txBody>
      </p:sp>
      <p:sp>
        <p:nvSpPr>
          <p:cNvPr id="7" name="6 Marcador de número de diapositiva"/>
          <p:cNvSpPr>
            <a:spLocks noGrp="1"/>
          </p:cNvSpPr>
          <p:nvPr>
            <p:ph type="sldNum" sz="quarter" idx="12"/>
          </p:nvPr>
        </p:nvSpPr>
        <p:spPr/>
        <p:txBody>
          <a:bodyPr/>
          <a:lstStyle/>
          <a:p>
            <a:fld id="{CECB58CC-272D-432F-B1B2-095CF02B15A5}" type="slidenum">
              <a:rPr kumimoji="1" lang="ja-JP" altLang="en-US" smtClean="0"/>
              <a:t>‹Nº›</a:t>
            </a:fld>
            <a:endParaRPr kumimoji="1" lang="ja-JP" altLang="en-US"/>
          </a:p>
        </p:txBody>
      </p:sp>
    </p:spTree>
    <p:extLst>
      <p:ext uri="{BB962C8B-B14F-4D97-AF65-F5344CB8AC3E}">
        <p14:creationId xmlns:p14="http://schemas.microsoft.com/office/powerpoint/2010/main" val="193443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es-ES" altLang="ja-JP" smtClean="0"/>
              <a:t>Haga clic para modificar el estilo de título del patrón</a:t>
            </a:r>
            <a:endParaRPr kumimoji="1" lang="ja-JP" alt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10401-FFC9-4A02-95B0-DD6EB330C5DF}" type="datetimeFigureOut">
              <a:rPr kumimoji="1" lang="ja-JP" altLang="en-US" smtClean="0"/>
              <a:t>2017/1/20</a:t>
            </a:fld>
            <a:endParaRPr kumimoji="1" lang="ja-JP" alt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B58CC-272D-432F-B1B2-095CF02B15A5}" type="slidenum">
              <a:rPr kumimoji="1" lang="ja-JP" altLang="en-US" smtClean="0"/>
              <a:t>‹Nº›</a:t>
            </a:fld>
            <a:endParaRPr kumimoji="1" lang="ja-JP" altLang="en-US"/>
          </a:p>
        </p:txBody>
      </p:sp>
    </p:spTree>
    <p:extLst>
      <p:ext uri="{BB962C8B-B14F-4D97-AF65-F5344CB8AC3E}">
        <p14:creationId xmlns:p14="http://schemas.microsoft.com/office/powerpoint/2010/main" val="2077458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Marcador de contenido"/>
          <p:cNvSpPr txBox="1">
            <a:spLocks/>
          </p:cNvSpPr>
          <p:nvPr/>
        </p:nvSpPr>
        <p:spPr bwMode="auto">
          <a:xfrm>
            <a:off x="4357688" y="785813"/>
            <a:ext cx="4572000" cy="5072062"/>
          </a:xfrm>
          <a:prstGeom prst="rect">
            <a:avLst/>
          </a:prstGeom>
          <a:noFill/>
          <a:ln w="9525">
            <a:noFill/>
            <a:miter lim="800000"/>
            <a:headEnd/>
            <a:tailEnd/>
          </a:ln>
        </p:spPr>
        <p:txBody>
          <a:bodyPr/>
          <a:lstStyle/>
          <a:p>
            <a:pPr marL="342900" indent="-342900" algn="ctr">
              <a:spcBef>
                <a:spcPct val="20000"/>
              </a:spcBef>
              <a:buFont typeface="Arial" charset="0"/>
              <a:buNone/>
              <a:defRPr/>
            </a:pPr>
            <a:r>
              <a:rPr lang="ja-JP" altLang="es-EC" sz="1100" dirty="0">
                <a:solidFill>
                  <a:srgbClr val="002060"/>
                </a:solidFill>
                <a:latin typeface="Meiryo UI" pitchFamily="50" charset="-128"/>
                <a:ea typeface="Meiryo UI" pitchFamily="50" charset="-128"/>
                <a:cs typeface="Meiryo UI" pitchFamily="50" charset="-128"/>
              </a:rPr>
              <a:t>供与額</a:t>
            </a:r>
            <a:r>
              <a:rPr lang="en-US" altLang="es-EC" sz="1100" dirty="0" smtClean="0">
                <a:solidFill>
                  <a:srgbClr val="002060"/>
                </a:solidFill>
                <a:latin typeface="Meiryo UI" pitchFamily="50" charset="-128"/>
                <a:ea typeface="Meiryo UI" pitchFamily="50" charset="-128"/>
                <a:cs typeface="Meiryo UI" pitchFamily="50" charset="-128"/>
              </a:rPr>
              <a:t>:</a:t>
            </a:r>
            <a:r>
              <a:rPr lang="ja-JP" altLang="en-US" sz="1100">
                <a:solidFill>
                  <a:srgbClr val="002060"/>
                </a:solidFill>
                <a:latin typeface="Meiryo UI" pitchFamily="50" charset="-128"/>
                <a:ea typeface="Meiryo UI" pitchFamily="50" charset="-128"/>
                <a:cs typeface="Meiryo UI" pitchFamily="50" charset="-128"/>
              </a:rPr>
              <a:t>　</a:t>
            </a:r>
            <a:r>
              <a:rPr lang="en-US" altLang="ja-JP" sz="1100" smtClean="0">
                <a:solidFill>
                  <a:srgbClr val="002060"/>
                </a:solidFill>
                <a:latin typeface="Meiryo UI" pitchFamily="50" charset="-128"/>
                <a:ea typeface="Meiryo UI" pitchFamily="50" charset="-128"/>
                <a:cs typeface="Meiryo UI" pitchFamily="50" charset="-128"/>
              </a:rPr>
              <a:t>9,</a:t>
            </a:r>
            <a:r>
              <a:rPr lang="es-EC" altLang="ja-JP" sz="1100" smtClean="0">
                <a:solidFill>
                  <a:srgbClr val="002060"/>
                </a:solidFill>
                <a:latin typeface="Meiryo UI" pitchFamily="50" charset="-128"/>
                <a:ea typeface="Meiryo UI" pitchFamily="50" charset="-128"/>
                <a:cs typeface="Meiryo UI" pitchFamily="50" charset="-128"/>
              </a:rPr>
              <a:t>946</a:t>
            </a:r>
            <a:r>
              <a:rPr lang="en-US" altLang="ja-JP" sz="1100" smtClean="0">
                <a:solidFill>
                  <a:srgbClr val="002060"/>
                </a:solidFill>
                <a:latin typeface="Meiryo UI" pitchFamily="50" charset="-128"/>
                <a:ea typeface="Meiryo UI" pitchFamily="50" charset="-128"/>
                <a:cs typeface="Meiryo UI" pitchFamily="50" charset="-128"/>
              </a:rPr>
              <a:t>,</a:t>
            </a:r>
            <a:r>
              <a:rPr lang="es-EC" altLang="ja-JP" sz="1100" smtClean="0">
                <a:solidFill>
                  <a:srgbClr val="002060"/>
                </a:solidFill>
                <a:latin typeface="Meiryo UI" pitchFamily="50" charset="-128"/>
                <a:ea typeface="Meiryo UI" pitchFamily="50" charset="-128"/>
                <a:cs typeface="Meiryo UI" pitchFamily="50" charset="-128"/>
              </a:rPr>
              <a:t>32</a:t>
            </a:r>
            <a:r>
              <a:rPr lang="en-US" altLang="ja-JP" sz="1100" dirty="0" smtClean="0">
                <a:solidFill>
                  <a:srgbClr val="002060"/>
                </a:solidFill>
                <a:latin typeface="Meiryo UI" pitchFamily="50" charset="-128"/>
                <a:ea typeface="Meiryo UI" pitchFamily="50" charset="-128"/>
                <a:cs typeface="Meiryo UI" pitchFamily="50" charset="-128"/>
              </a:rPr>
              <a:t>0</a:t>
            </a:r>
            <a:r>
              <a:rPr lang="ja-JP" altLang="en-US" sz="1100" dirty="0" smtClean="0">
                <a:solidFill>
                  <a:srgbClr val="002060"/>
                </a:solidFill>
                <a:latin typeface="Meiryo UI" pitchFamily="50" charset="-128"/>
                <a:ea typeface="Meiryo UI" pitchFamily="50" charset="-128"/>
                <a:cs typeface="Meiryo UI" pitchFamily="50" charset="-128"/>
              </a:rPr>
              <a:t>円</a:t>
            </a:r>
            <a:endParaRPr lang="es-EC" altLang="es-EC" sz="1100" dirty="0">
              <a:solidFill>
                <a:srgbClr val="002060"/>
              </a:solidFill>
              <a:latin typeface="Meiryo UI" pitchFamily="50" charset="-128"/>
              <a:ea typeface="Meiryo UI" pitchFamily="50" charset="-128"/>
              <a:cs typeface="Meiryo UI" pitchFamily="50" charset="-128"/>
            </a:endParaRPr>
          </a:p>
          <a:p>
            <a:pPr marL="342900" indent="-342900" algn="ctr">
              <a:spcBef>
                <a:spcPct val="20000"/>
              </a:spcBef>
              <a:buFont typeface="Arial" charset="0"/>
              <a:buNone/>
              <a:defRPr/>
            </a:pPr>
            <a:r>
              <a:rPr lang="ja-JP" altLang="es-EC" sz="1100" dirty="0">
                <a:solidFill>
                  <a:srgbClr val="000066"/>
                </a:solidFill>
                <a:latin typeface="Meiryo UI" pitchFamily="34" charset="-128"/>
                <a:ea typeface="Meiryo UI" pitchFamily="34" charset="-128"/>
                <a:cs typeface="Meiryo UI" pitchFamily="34" charset="-128"/>
              </a:rPr>
              <a:t>贈与契約締結日</a:t>
            </a:r>
            <a:r>
              <a:rPr lang="en-US" altLang="es-EC" sz="1100" dirty="0" smtClean="0">
                <a:solidFill>
                  <a:srgbClr val="000066"/>
                </a:solidFill>
                <a:latin typeface="Meiryo UI" pitchFamily="34" charset="-128"/>
                <a:ea typeface="Meiryo UI" pitchFamily="34" charset="-128"/>
                <a:cs typeface="Meiryo UI" pitchFamily="34" charset="-128"/>
              </a:rPr>
              <a:t>:</a:t>
            </a:r>
            <a:r>
              <a:rPr lang="ja-JP" altLang="en-US" sz="1100" dirty="0" smtClean="0">
                <a:solidFill>
                  <a:srgbClr val="000066"/>
                </a:solidFill>
                <a:latin typeface="Meiryo UI" pitchFamily="34" charset="-128"/>
                <a:ea typeface="Meiryo UI" pitchFamily="34" charset="-128"/>
                <a:cs typeface="Meiryo UI" pitchFamily="34" charset="-128"/>
              </a:rPr>
              <a:t> </a:t>
            </a:r>
            <a:r>
              <a:rPr lang="en-US" altLang="ja-JP" sz="1100" dirty="0" smtClean="0">
                <a:solidFill>
                  <a:srgbClr val="000066"/>
                </a:solidFill>
                <a:latin typeface="Meiryo UI" pitchFamily="34" charset="-128"/>
                <a:ea typeface="Meiryo UI" pitchFamily="34" charset="-128"/>
                <a:cs typeface="Meiryo UI" pitchFamily="34" charset="-128"/>
              </a:rPr>
              <a:t>2016</a:t>
            </a:r>
            <a:r>
              <a:rPr lang="ja-JP" altLang="es-EC" sz="1100" dirty="0" smtClean="0">
                <a:solidFill>
                  <a:srgbClr val="000066"/>
                </a:solidFill>
                <a:latin typeface="Meiryo UI" pitchFamily="34" charset="-128"/>
                <a:ea typeface="Meiryo UI" pitchFamily="34" charset="-128"/>
                <a:cs typeface="Meiryo UI" pitchFamily="34" charset="-128"/>
              </a:rPr>
              <a:t>年</a:t>
            </a:r>
            <a:r>
              <a:rPr lang="en-US" altLang="ja-JP" sz="1100" dirty="0" smtClean="0">
                <a:solidFill>
                  <a:srgbClr val="000066"/>
                </a:solidFill>
                <a:latin typeface="Meiryo UI" pitchFamily="34" charset="-128"/>
                <a:ea typeface="Meiryo UI" pitchFamily="34" charset="-128"/>
                <a:cs typeface="Meiryo UI" pitchFamily="34" charset="-128"/>
              </a:rPr>
              <a:t>1</a:t>
            </a:r>
            <a:r>
              <a:rPr lang="es-EC" altLang="ja-JP" sz="1100" dirty="0" smtClean="0">
                <a:solidFill>
                  <a:srgbClr val="000066"/>
                </a:solidFill>
                <a:latin typeface="Meiryo UI" pitchFamily="34" charset="-128"/>
                <a:ea typeface="Meiryo UI" pitchFamily="34" charset="-128"/>
                <a:cs typeface="Meiryo UI" pitchFamily="34" charset="-128"/>
              </a:rPr>
              <a:t>1</a:t>
            </a:r>
            <a:r>
              <a:rPr lang="ja-JP" altLang="es-EC" sz="1100" dirty="0" smtClean="0">
                <a:solidFill>
                  <a:srgbClr val="000066"/>
                </a:solidFill>
                <a:latin typeface="Meiryo UI" pitchFamily="34" charset="-128"/>
                <a:ea typeface="Meiryo UI" pitchFamily="34" charset="-128"/>
                <a:cs typeface="Meiryo UI" pitchFamily="34" charset="-128"/>
              </a:rPr>
              <a:t>月</a:t>
            </a:r>
            <a:r>
              <a:rPr lang="es-EC" altLang="ja-JP" sz="1100" dirty="0" smtClean="0">
                <a:solidFill>
                  <a:srgbClr val="000066"/>
                </a:solidFill>
                <a:latin typeface="Meiryo UI" pitchFamily="34" charset="-128"/>
                <a:ea typeface="Meiryo UI" pitchFamily="34" charset="-128"/>
                <a:cs typeface="Meiryo UI" pitchFamily="34" charset="-128"/>
              </a:rPr>
              <a:t>16</a:t>
            </a:r>
            <a:r>
              <a:rPr lang="ja-JP" altLang="es-EC" sz="1100" dirty="0" smtClean="0">
                <a:solidFill>
                  <a:srgbClr val="000066"/>
                </a:solidFill>
                <a:latin typeface="Meiryo UI" pitchFamily="34" charset="-128"/>
                <a:ea typeface="Meiryo UI" pitchFamily="34" charset="-128"/>
                <a:cs typeface="Meiryo UI" pitchFamily="34" charset="-128"/>
              </a:rPr>
              <a:t>日</a:t>
            </a:r>
            <a:endParaRPr lang="es-EC" altLang="es-EC" sz="1100" dirty="0">
              <a:solidFill>
                <a:srgbClr val="000066"/>
              </a:solidFill>
              <a:latin typeface="Meiryo UI" pitchFamily="34" charset="-128"/>
              <a:ea typeface="Meiryo UI" pitchFamily="34" charset="-128"/>
              <a:cs typeface="Meiryo UI" pitchFamily="34" charset="-128"/>
            </a:endParaRPr>
          </a:p>
          <a:p>
            <a:pPr marL="342900" indent="-342900" algn="ctr" fontAlgn="auto">
              <a:spcBef>
                <a:spcPct val="20000"/>
              </a:spcBef>
              <a:spcAft>
                <a:spcPts val="0"/>
              </a:spcAft>
              <a:buFont typeface="Arial" pitchFamily="34" charset="0"/>
              <a:buNone/>
              <a:defRPr/>
            </a:pPr>
            <a:endParaRPr lang="es-EC" sz="1000" dirty="0">
              <a:solidFill>
                <a:srgbClr val="000066"/>
              </a:solidFill>
              <a:latin typeface="Meiryo UI" pitchFamily="34" charset="-128"/>
              <a:ea typeface="Meiryo UI" pitchFamily="34" charset="-128"/>
              <a:cs typeface="Meiryo UI" pitchFamily="34" charset="-128"/>
            </a:endParaRPr>
          </a:p>
          <a:p>
            <a:pPr marL="342900" indent="-342900" fontAlgn="auto">
              <a:spcBef>
                <a:spcPct val="20000"/>
              </a:spcBef>
              <a:spcAft>
                <a:spcPts val="0"/>
              </a:spcAft>
              <a:buFont typeface="Arial" pitchFamily="34" charset="0"/>
              <a:buNone/>
              <a:defRPr/>
            </a:pPr>
            <a:r>
              <a:rPr lang="ja-JP" altLang="es-EC" sz="1000" u="sng" dirty="0">
                <a:solidFill>
                  <a:srgbClr val="000066"/>
                </a:solidFill>
                <a:latin typeface="Meiryo UI" pitchFamily="34" charset="-128"/>
                <a:ea typeface="Meiryo UI" pitchFamily="34" charset="-128"/>
                <a:cs typeface="Meiryo UI" pitchFamily="34" charset="-128"/>
              </a:rPr>
              <a:t>計画実施前</a:t>
            </a:r>
            <a:endParaRPr lang="es-EC" altLang="ja-JP" sz="1000" u="sng" dirty="0">
              <a:solidFill>
                <a:srgbClr val="000066"/>
              </a:solidFill>
              <a:latin typeface="Meiryo UI" pitchFamily="34" charset="-128"/>
              <a:ea typeface="Meiryo UI" pitchFamily="34" charset="-128"/>
              <a:cs typeface="Meiryo UI" pitchFamily="34" charset="-128"/>
            </a:endParaRPr>
          </a:p>
          <a:p>
            <a:pPr marL="342900" indent="-342900" fontAlgn="auto">
              <a:spcBef>
                <a:spcPct val="20000"/>
              </a:spcBef>
              <a:spcAft>
                <a:spcPts val="0"/>
              </a:spcAft>
              <a:buFont typeface="Arial" pitchFamily="34" charset="0"/>
              <a:buNone/>
              <a:defRPr/>
            </a:pPr>
            <a:endParaRPr lang="es-EC" sz="1000" dirty="0" smtClean="0">
              <a:solidFill>
                <a:srgbClr val="000066"/>
              </a:solidFill>
              <a:latin typeface="Meiryo UI" pitchFamily="34" charset="-128"/>
              <a:ea typeface="Meiryo UI" pitchFamily="34" charset="-128"/>
              <a:cs typeface="Meiryo UI" pitchFamily="34" charset="-128"/>
            </a:endParaRPr>
          </a:p>
          <a:p>
            <a:pPr marL="342900" indent="-342900" fontAlgn="auto">
              <a:spcBef>
                <a:spcPct val="20000"/>
              </a:spcBef>
              <a:spcAft>
                <a:spcPts val="0"/>
              </a:spcAft>
              <a:buFont typeface="Arial" pitchFamily="34" charset="0"/>
              <a:buNone/>
              <a:defRPr/>
            </a:pPr>
            <a:endParaRPr lang="es-EC" sz="1000" dirty="0" smtClean="0">
              <a:solidFill>
                <a:srgbClr val="000066"/>
              </a:solidFill>
              <a:latin typeface="Meiryo UI" pitchFamily="34" charset="-128"/>
              <a:ea typeface="Meiryo UI" pitchFamily="34" charset="-128"/>
              <a:cs typeface="Meiryo UI" pitchFamily="34" charset="-128"/>
            </a:endParaRPr>
          </a:p>
          <a:p>
            <a:pPr marL="342900" indent="-342900" fontAlgn="auto">
              <a:spcBef>
                <a:spcPct val="20000"/>
              </a:spcBef>
              <a:spcAft>
                <a:spcPts val="0"/>
              </a:spcAft>
              <a:buFont typeface="Arial" pitchFamily="34" charset="0"/>
              <a:buNone/>
              <a:defRPr/>
            </a:pPr>
            <a:endParaRPr lang="es-EC" sz="1000" dirty="0">
              <a:latin typeface="Meiryo UI" pitchFamily="34" charset="-128"/>
              <a:ea typeface="Meiryo UI" pitchFamily="34" charset="-128"/>
              <a:cs typeface="Meiryo UI" pitchFamily="34" charset="-128"/>
            </a:endParaRPr>
          </a:p>
          <a:p>
            <a:pPr marL="342900" indent="-342900" fontAlgn="auto">
              <a:spcBef>
                <a:spcPct val="20000"/>
              </a:spcBef>
              <a:spcAft>
                <a:spcPts val="0"/>
              </a:spcAft>
              <a:buFont typeface="Arial" pitchFamily="34" charset="0"/>
              <a:buNone/>
              <a:defRPr/>
            </a:pPr>
            <a:r>
              <a:rPr lang="es-ES" sz="1000" dirty="0">
                <a:latin typeface="Meiryo UI" pitchFamily="34" charset="-128"/>
                <a:ea typeface="Meiryo UI" pitchFamily="34" charset="-128"/>
                <a:cs typeface="Meiryo UI" pitchFamily="34" charset="-128"/>
              </a:rPr>
              <a:t> </a:t>
            </a:r>
            <a:endParaRPr lang="es-EC" sz="1000" dirty="0">
              <a:latin typeface="Meiryo UI" pitchFamily="34" charset="-128"/>
              <a:ea typeface="Meiryo UI" pitchFamily="34" charset="-128"/>
              <a:cs typeface="Meiryo UI" pitchFamily="34" charset="-128"/>
            </a:endParaRPr>
          </a:p>
          <a:p>
            <a:pPr marL="342900" indent="-342900" fontAlgn="auto">
              <a:spcBef>
                <a:spcPct val="20000"/>
              </a:spcBef>
              <a:spcAft>
                <a:spcPts val="0"/>
              </a:spcAft>
              <a:buFont typeface="Arial" pitchFamily="34" charset="0"/>
              <a:buNone/>
              <a:defRPr/>
            </a:pPr>
            <a:r>
              <a:rPr lang="es-ES" sz="1000" dirty="0">
                <a:latin typeface="Meiryo UI" pitchFamily="34" charset="-128"/>
                <a:ea typeface="Meiryo UI" pitchFamily="34" charset="-128"/>
                <a:cs typeface="Meiryo UI" pitchFamily="34" charset="-128"/>
              </a:rPr>
              <a:t> </a:t>
            </a:r>
            <a:endParaRPr lang="es-EC" sz="1000" dirty="0">
              <a:latin typeface="Meiryo UI" pitchFamily="34" charset="-128"/>
              <a:ea typeface="Meiryo UI" pitchFamily="34" charset="-128"/>
              <a:cs typeface="Meiryo UI" pitchFamily="34" charset="-128"/>
            </a:endParaRPr>
          </a:p>
          <a:p>
            <a:pPr marL="342900" indent="-342900" fontAlgn="auto">
              <a:spcBef>
                <a:spcPct val="20000"/>
              </a:spcBef>
              <a:spcAft>
                <a:spcPts val="0"/>
              </a:spcAft>
              <a:buFont typeface="Arial" pitchFamily="34" charset="0"/>
              <a:buNone/>
              <a:defRPr/>
            </a:pPr>
            <a:r>
              <a:rPr lang="es-ES" sz="1000" dirty="0">
                <a:latin typeface="Meiryo UI" pitchFamily="34" charset="-128"/>
                <a:ea typeface="Meiryo UI" pitchFamily="34" charset="-128"/>
                <a:cs typeface="Meiryo UI" pitchFamily="34" charset="-128"/>
              </a:rPr>
              <a:t> </a:t>
            </a:r>
            <a:endParaRPr lang="es-EC" sz="1000" dirty="0">
              <a:latin typeface="Meiryo UI" pitchFamily="34" charset="-128"/>
              <a:ea typeface="Meiryo UI" pitchFamily="34" charset="-128"/>
              <a:cs typeface="Meiryo UI" pitchFamily="34" charset="-128"/>
            </a:endParaRPr>
          </a:p>
          <a:p>
            <a:pPr marL="342900" indent="-342900" fontAlgn="auto">
              <a:spcBef>
                <a:spcPct val="20000"/>
              </a:spcBef>
              <a:spcAft>
                <a:spcPts val="0"/>
              </a:spcAft>
              <a:buFont typeface="Arial" pitchFamily="34" charset="0"/>
              <a:buNone/>
              <a:defRPr/>
            </a:pPr>
            <a:endParaRPr lang="es-EC" sz="1000" dirty="0">
              <a:latin typeface="Meiryo UI" pitchFamily="34" charset="-128"/>
              <a:ea typeface="Meiryo UI" pitchFamily="34" charset="-128"/>
              <a:cs typeface="Meiryo UI" pitchFamily="34" charset="-128"/>
            </a:endParaRPr>
          </a:p>
          <a:p>
            <a:pPr marL="342900" indent="-342900" fontAlgn="auto">
              <a:spcBef>
                <a:spcPct val="20000"/>
              </a:spcBef>
              <a:spcAft>
                <a:spcPts val="0"/>
              </a:spcAft>
              <a:buFont typeface="Arial" pitchFamily="34" charset="0"/>
              <a:buNone/>
              <a:defRPr/>
            </a:pPr>
            <a:r>
              <a:rPr lang="es-ES" sz="1000" dirty="0">
                <a:latin typeface="Meiryo UI" pitchFamily="34" charset="-128"/>
                <a:ea typeface="Meiryo UI" pitchFamily="34" charset="-128"/>
                <a:cs typeface="Meiryo UI" pitchFamily="34" charset="-128"/>
              </a:rPr>
              <a:t> </a:t>
            </a:r>
            <a:endParaRPr lang="es-EC" sz="1000" dirty="0">
              <a:latin typeface="Meiryo UI" pitchFamily="34" charset="-128"/>
              <a:ea typeface="Meiryo UI" pitchFamily="34" charset="-128"/>
              <a:cs typeface="Meiryo UI" pitchFamily="34" charset="-128"/>
            </a:endParaRPr>
          </a:p>
          <a:p>
            <a:pPr fontAlgn="auto">
              <a:spcBef>
                <a:spcPct val="20000"/>
              </a:spcBef>
              <a:spcAft>
                <a:spcPts val="0"/>
              </a:spcAft>
              <a:buFont typeface="Arial" pitchFamily="34" charset="0"/>
              <a:buNone/>
              <a:defRPr/>
            </a:pPr>
            <a:r>
              <a:rPr lang="es-EC" sz="1000" dirty="0">
                <a:latin typeface="Meiryo UI" pitchFamily="34" charset="-128"/>
                <a:ea typeface="Meiryo UI" pitchFamily="34" charset="-128"/>
                <a:cs typeface="Meiryo UI" pitchFamily="34" charset="-128"/>
              </a:rPr>
              <a:t/>
            </a:r>
            <a:br>
              <a:rPr lang="es-EC" sz="1000" dirty="0">
                <a:latin typeface="Meiryo UI" pitchFamily="34" charset="-128"/>
                <a:ea typeface="Meiryo UI" pitchFamily="34" charset="-128"/>
                <a:cs typeface="Meiryo UI" pitchFamily="34" charset="-128"/>
              </a:rPr>
            </a:br>
            <a:endParaRPr lang="es-EC" sz="1000" dirty="0">
              <a:latin typeface="Meiryo UI" pitchFamily="34" charset="-128"/>
              <a:ea typeface="Meiryo UI" pitchFamily="34" charset="-128"/>
              <a:cs typeface="Meiryo UI" pitchFamily="34" charset="-128"/>
            </a:endParaRPr>
          </a:p>
          <a:p>
            <a:pPr fontAlgn="auto">
              <a:spcBef>
                <a:spcPct val="20000"/>
              </a:spcBef>
              <a:spcAft>
                <a:spcPts val="0"/>
              </a:spcAft>
              <a:buFont typeface="Arial" pitchFamily="34" charset="0"/>
              <a:buNone/>
              <a:defRPr/>
            </a:pPr>
            <a:endParaRPr lang="es-ES" sz="1000" u="sng" dirty="0">
              <a:latin typeface="Meiryo UI" pitchFamily="34" charset="-128"/>
              <a:ea typeface="Meiryo UI" pitchFamily="34" charset="-128"/>
              <a:cs typeface="Meiryo UI" pitchFamily="34" charset="-128"/>
            </a:endParaRPr>
          </a:p>
          <a:p>
            <a:pPr fontAlgn="auto">
              <a:spcBef>
                <a:spcPct val="20000"/>
              </a:spcBef>
              <a:spcAft>
                <a:spcPts val="0"/>
              </a:spcAft>
              <a:buFont typeface="Arial" pitchFamily="34" charset="0"/>
              <a:buNone/>
              <a:defRPr/>
            </a:pPr>
            <a:r>
              <a:rPr lang="ja-JP" altLang="es-EC" sz="1000" u="sng" dirty="0" smtClean="0">
                <a:solidFill>
                  <a:srgbClr val="000066"/>
                </a:solidFill>
                <a:latin typeface="Meiryo UI" pitchFamily="34" charset="-128"/>
                <a:ea typeface="Meiryo UI" pitchFamily="34" charset="-128"/>
                <a:cs typeface="Meiryo UI" pitchFamily="34" charset="-128"/>
              </a:rPr>
              <a:t>署</a:t>
            </a:r>
            <a:r>
              <a:rPr lang="ja-JP" altLang="es-EC" sz="1000" u="sng" dirty="0">
                <a:solidFill>
                  <a:srgbClr val="000066"/>
                </a:solidFill>
                <a:latin typeface="Meiryo UI" pitchFamily="34" charset="-128"/>
                <a:ea typeface="Meiryo UI" pitchFamily="34" charset="-128"/>
                <a:cs typeface="Meiryo UI" pitchFamily="34" charset="-128"/>
              </a:rPr>
              <a:t>名</a:t>
            </a:r>
            <a:r>
              <a:rPr lang="ja-JP" altLang="es-EC" sz="1000" u="sng" dirty="0" smtClean="0">
                <a:solidFill>
                  <a:srgbClr val="000066"/>
                </a:solidFill>
                <a:latin typeface="Meiryo UI" pitchFamily="34" charset="-128"/>
                <a:ea typeface="Meiryo UI" pitchFamily="34" charset="-128"/>
                <a:cs typeface="Meiryo UI" pitchFamily="34" charset="-128"/>
              </a:rPr>
              <a:t>式</a:t>
            </a:r>
            <a:endParaRPr lang="es-EC" sz="1000" dirty="0">
              <a:solidFill>
                <a:srgbClr val="000066"/>
              </a:solidFill>
              <a:latin typeface="Meiryo UI" pitchFamily="34" charset="-128"/>
              <a:ea typeface="Meiryo UI" pitchFamily="34" charset="-128"/>
              <a:cs typeface="Meiryo UI" pitchFamily="34" charset="-128"/>
            </a:endParaRPr>
          </a:p>
          <a:p>
            <a:pPr fontAlgn="auto">
              <a:spcBef>
                <a:spcPct val="20000"/>
              </a:spcBef>
              <a:spcAft>
                <a:spcPts val="0"/>
              </a:spcAft>
              <a:buFont typeface="Arial" pitchFamily="34" charset="0"/>
              <a:buNone/>
              <a:defRPr/>
            </a:pPr>
            <a:endParaRPr lang="es-EC" sz="1000" dirty="0">
              <a:latin typeface="Meiryo UI" pitchFamily="34" charset="-128"/>
              <a:ea typeface="Meiryo UI" pitchFamily="34" charset="-128"/>
              <a:cs typeface="Meiryo UI" pitchFamily="34" charset="-128"/>
            </a:endParaRPr>
          </a:p>
        </p:txBody>
      </p:sp>
      <p:pic>
        <p:nvPicPr>
          <p:cNvPr id="2051" name="Picture 2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7213" y="4065588"/>
            <a:ext cx="279082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4 Título"/>
          <p:cNvSpPr>
            <a:spLocks noGrp="1"/>
          </p:cNvSpPr>
          <p:nvPr>
            <p:ph type="title"/>
          </p:nvPr>
        </p:nvSpPr>
        <p:spPr>
          <a:xfrm>
            <a:off x="0" y="274638"/>
            <a:ext cx="9144000" cy="296862"/>
          </a:xfrm>
          <a:solidFill>
            <a:srgbClr val="000066"/>
          </a:solidFill>
        </p:spPr>
        <p:txBody>
          <a:bodyPr/>
          <a:lstStyle/>
          <a:p>
            <a:pPr eaLnBrk="1" hangingPunct="1"/>
            <a:r>
              <a:rPr lang="ja-JP" altLang="es-EC" sz="1200" b="1" smtClean="0">
                <a:solidFill>
                  <a:srgbClr val="FFFFFF"/>
                </a:solidFill>
                <a:latin typeface="Meiryo UI" pitchFamily="34" charset="-128"/>
                <a:ea typeface="Meiryo UI" pitchFamily="34" charset="-128"/>
                <a:cs typeface="Meiryo UI" pitchFamily="34" charset="-128"/>
              </a:rPr>
              <a:t>対エクアドル草の根・人間の安全保障無償資金協力</a:t>
            </a:r>
            <a:endParaRPr lang="es-EC" sz="1200" b="1" dirty="0" smtClean="0">
              <a:latin typeface="Meiryo UI" pitchFamily="34" charset="-128"/>
              <a:ea typeface="Meiryo UI" pitchFamily="34" charset="-128"/>
              <a:cs typeface="Meiryo UI" pitchFamily="34" charset="-128"/>
            </a:endParaRPr>
          </a:p>
        </p:txBody>
      </p:sp>
      <p:sp>
        <p:nvSpPr>
          <p:cNvPr id="8197" name="5 Marcador de contenido"/>
          <p:cNvSpPr>
            <a:spLocks noGrp="1"/>
          </p:cNvSpPr>
          <p:nvPr>
            <p:ph sz="half" idx="1"/>
          </p:nvPr>
        </p:nvSpPr>
        <p:spPr>
          <a:xfrm>
            <a:off x="214313" y="659284"/>
            <a:ext cx="4038600" cy="3705820"/>
          </a:xfrm>
          <a:noFill/>
        </p:spPr>
        <p:txBody>
          <a:bodyPr wrap="square">
            <a:normAutofit/>
          </a:bodyPr>
          <a:lstStyle/>
          <a:p>
            <a:pPr algn="ctr">
              <a:buNone/>
              <a:defRPr/>
            </a:pPr>
            <a:r>
              <a:rPr lang="ja-JP" altLang="es-EC" sz="1200" b="1" dirty="0">
                <a:solidFill>
                  <a:srgbClr val="002060"/>
                </a:solidFill>
                <a:latin typeface="Meiryo UI" pitchFamily="50" charset="-128"/>
                <a:ea typeface="Meiryo UI" pitchFamily="50" charset="-128"/>
                <a:cs typeface="Meiryo UI" pitchFamily="50" charset="-128"/>
              </a:rPr>
              <a:t>「 マリスカル・スクレ地区上水道改善計画 」</a:t>
            </a:r>
            <a:endParaRPr lang="es-EC" altLang="es-EC" sz="1200" b="1" dirty="0" smtClean="0">
              <a:solidFill>
                <a:srgbClr val="002060"/>
              </a:solidFill>
              <a:latin typeface="Meiryo UI" pitchFamily="50" charset="-128"/>
              <a:ea typeface="Meiryo UI" pitchFamily="50" charset="-128"/>
              <a:cs typeface="Meiryo UI" pitchFamily="50" charset="-128"/>
            </a:endParaRPr>
          </a:p>
          <a:p>
            <a:pPr marL="0" indent="0" algn="just" eaLnBrk="1" hangingPunct="1">
              <a:buFont typeface="Arial" charset="0"/>
              <a:buNone/>
              <a:defRPr/>
            </a:pPr>
            <a:endParaRPr lang="es-ES" sz="1050" dirty="0" smtClean="0">
              <a:solidFill>
                <a:srgbClr val="002060"/>
              </a:solidFill>
              <a:latin typeface="Meiryo UI" pitchFamily="50" charset="-128"/>
              <a:ea typeface="Meiryo UI" pitchFamily="50" charset="-128"/>
              <a:cs typeface="Meiryo UI" pitchFamily="50" charset="-128"/>
            </a:endParaRPr>
          </a:p>
          <a:p>
            <a:pPr marL="0" indent="0" algn="just">
              <a:buFont typeface="Arial" charset="0"/>
              <a:buNone/>
              <a:defRPr/>
            </a:pPr>
            <a:r>
              <a:rPr lang="ja-JP" altLang="es-EC" sz="1100" dirty="0" smtClean="0">
                <a:solidFill>
                  <a:srgbClr val="002060"/>
                </a:solidFill>
                <a:latin typeface="Meiryo UI" pitchFamily="50" charset="-128"/>
                <a:ea typeface="Meiryo UI" pitchFamily="50" charset="-128"/>
                <a:cs typeface="Meiryo UI" pitchFamily="50" charset="-128"/>
              </a:rPr>
              <a:t>　</a:t>
            </a:r>
            <a:r>
              <a:rPr lang="ja-JP" altLang="es-EC" sz="1050" dirty="0" smtClean="0">
                <a:solidFill>
                  <a:srgbClr val="002060"/>
                </a:solidFill>
                <a:latin typeface="Meiryo UI" pitchFamily="50" charset="-128"/>
                <a:ea typeface="Meiryo UI" pitchFamily="50" charset="-128"/>
                <a:cs typeface="Meiryo UI" pitchFamily="50" charset="-128"/>
              </a:rPr>
              <a:t>在エクアドル日本国大使館において</a:t>
            </a:r>
            <a:r>
              <a:rPr lang="ja-JP" altLang="en-US" sz="1050" dirty="0" smtClean="0">
                <a:solidFill>
                  <a:srgbClr val="002060"/>
                </a:solidFill>
                <a:latin typeface="Meiryo UI" pitchFamily="50" charset="-128"/>
                <a:ea typeface="Meiryo UI" pitchFamily="50" charset="-128"/>
                <a:cs typeface="Meiryo UI" pitchFamily="50" charset="-128"/>
              </a:rPr>
              <a:t>、</a:t>
            </a:r>
            <a:r>
              <a:rPr lang="ja-JP" altLang="es-EC" sz="1050" dirty="0" smtClean="0">
                <a:solidFill>
                  <a:srgbClr val="002060"/>
                </a:solidFill>
                <a:latin typeface="Meiryo UI" pitchFamily="50" charset="-128"/>
                <a:ea typeface="Meiryo UI" pitchFamily="50" charset="-128"/>
                <a:cs typeface="Meiryo UI" pitchFamily="50" charset="-128"/>
              </a:rPr>
              <a:t>平成</a:t>
            </a:r>
            <a:r>
              <a:rPr lang="en-US" altLang="es-EC" sz="1050" dirty="0" smtClean="0">
                <a:solidFill>
                  <a:srgbClr val="002060"/>
                </a:solidFill>
                <a:latin typeface="Meiryo UI" pitchFamily="50" charset="-128"/>
                <a:ea typeface="Meiryo UI" pitchFamily="50" charset="-128"/>
                <a:cs typeface="Meiryo UI" pitchFamily="50" charset="-128"/>
              </a:rPr>
              <a:t>28</a:t>
            </a:r>
            <a:r>
              <a:rPr lang="ja-JP" altLang="es-EC" sz="1050" dirty="0" smtClean="0">
                <a:solidFill>
                  <a:srgbClr val="002060"/>
                </a:solidFill>
                <a:latin typeface="Meiryo UI" pitchFamily="50" charset="-128"/>
                <a:ea typeface="Meiryo UI" pitchFamily="50" charset="-128"/>
                <a:cs typeface="Meiryo UI" pitchFamily="50" charset="-128"/>
              </a:rPr>
              <a:t>年度草の根・人間の安全保障無償資金協力</a:t>
            </a:r>
            <a:r>
              <a:rPr lang="ja-JP" altLang="en-US" sz="1050" dirty="0" smtClean="0">
                <a:solidFill>
                  <a:srgbClr val="002060"/>
                </a:solidFill>
                <a:latin typeface="Meiryo UI" pitchFamily="50" charset="-128"/>
                <a:ea typeface="Meiryo UI" pitchFamily="50" charset="-128"/>
                <a:cs typeface="Meiryo UI" pitchFamily="50" charset="-128"/>
              </a:rPr>
              <a:t>「</a:t>
            </a:r>
            <a:r>
              <a:rPr lang="ja-JP" altLang="es-EC" sz="1050" dirty="0">
                <a:solidFill>
                  <a:srgbClr val="002060"/>
                </a:solidFill>
                <a:latin typeface="Meiryo UI" pitchFamily="50" charset="-128"/>
                <a:ea typeface="Meiryo UI" pitchFamily="50" charset="-128"/>
                <a:cs typeface="Meiryo UI" pitchFamily="50" charset="-128"/>
              </a:rPr>
              <a:t>マリスカル・スクレ自治区上水道改善計</a:t>
            </a:r>
            <a:r>
              <a:rPr lang="ja-JP" altLang="es-EC" sz="1050" dirty="0" smtClean="0">
                <a:solidFill>
                  <a:srgbClr val="002060"/>
                </a:solidFill>
                <a:latin typeface="Meiryo UI" pitchFamily="50" charset="-128"/>
                <a:ea typeface="Meiryo UI" pitchFamily="50" charset="-128"/>
                <a:cs typeface="Meiryo UI" pitchFamily="50" charset="-128"/>
              </a:rPr>
              <a:t>画」のための、当館</a:t>
            </a:r>
            <a:r>
              <a:rPr lang="ja-JP" altLang="en-US" sz="1050" dirty="0" smtClean="0">
                <a:solidFill>
                  <a:srgbClr val="002060"/>
                </a:solidFill>
                <a:latin typeface="Meiryo UI" pitchFamily="50" charset="-128"/>
                <a:ea typeface="Meiryo UI" pitchFamily="50" charset="-128"/>
                <a:cs typeface="Meiryo UI" pitchFamily="50" charset="-128"/>
              </a:rPr>
              <a:t>と</a:t>
            </a:r>
            <a:r>
              <a:rPr lang="ja-JP" altLang="es-EC" sz="1050" dirty="0" smtClean="0">
                <a:solidFill>
                  <a:srgbClr val="002060"/>
                </a:solidFill>
                <a:latin typeface="Meiryo UI" pitchFamily="50" charset="-128"/>
                <a:ea typeface="Meiryo UI" pitchFamily="50" charset="-128"/>
                <a:cs typeface="Meiryo UI" pitchFamily="50" charset="-128"/>
              </a:rPr>
              <a:t>サン・ペドロ・デ・ウアカ</a:t>
            </a:r>
            <a:r>
              <a:rPr lang="ja-JP" altLang="en-US" sz="1050" dirty="0" smtClean="0">
                <a:solidFill>
                  <a:srgbClr val="002060"/>
                </a:solidFill>
                <a:latin typeface="Meiryo UI" pitchFamily="50" charset="-128"/>
                <a:ea typeface="Meiryo UI" pitchFamily="50" charset="-128"/>
                <a:cs typeface="Meiryo UI" pitchFamily="50" charset="-128"/>
              </a:rPr>
              <a:t>市による贈与契約</a:t>
            </a:r>
            <a:r>
              <a:rPr lang="ja-JP" altLang="es-EC" sz="1050" dirty="0" smtClean="0">
                <a:solidFill>
                  <a:srgbClr val="002060"/>
                </a:solidFill>
                <a:latin typeface="Meiryo UI" pitchFamily="50" charset="-128"/>
                <a:ea typeface="Meiryo UI" pitchFamily="50" charset="-128"/>
                <a:cs typeface="Meiryo UI" pitchFamily="50" charset="-128"/>
              </a:rPr>
              <a:t>署名式が行なわれました。</a:t>
            </a:r>
            <a:endParaRPr lang="en-US" altLang="ja-JP" sz="1050" dirty="0" smtClean="0">
              <a:solidFill>
                <a:srgbClr val="002060"/>
              </a:solidFill>
              <a:latin typeface="Meiryo UI" pitchFamily="50" charset="-128"/>
              <a:ea typeface="Meiryo UI" pitchFamily="50" charset="-128"/>
              <a:cs typeface="Meiryo UI" pitchFamily="50" charset="-128"/>
            </a:endParaRPr>
          </a:p>
          <a:p>
            <a:pPr marL="0" indent="0" algn="just">
              <a:buFont typeface="Arial" charset="0"/>
              <a:buNone/>
              <a:defRPr/>
            </a:pPr>
            <a:endParaRPr lang="en-US" altLang="ja-JP" sz="1050" dirty="0" smtClean="0">
              <a:noFill/>
              <a:latin typeface="Meiryo UI" pitchFamily="50" charset="-128"/>
              <a:ea typeface="Meiryo UI" pitchFamily="50" charset="-128"/>
              <a:cs typeface="Meiryo UI" pitchFamily="50" charset="-128"/>
            </a:endParaRPr>
          </a:p>
          <a:p>
            <a:pPr marL="0" indent="0" algn="just">
              <a:buFont typeface="Arial" charset="0"/>
              <a:buNone/>
              <a:defRPr/>
            </a:pPr>
            <a:r>
              <a:rPr lang="ja-JP" altLang="en-US" sz="1050" dirty="0" smtClean="0">
                <a:solidFill>
                  <a:srgbClr val="002060"/>
                </a:solidFill>
                <a:latin typeface="Meiryo UI" pitchFamily="50" charset="-128"/>
                <a:ea typeface="Meiryo UI" pitchFamily="50" charset="-128"/>
                <a:cs typeface="Meiryo UI" pitchFamily="50" charset="-128"/>
              </a:rPr>
              <a:t>　</a:t>
            </a:r>
            <a:r>
              <a:rPr lang="ja-JP" altLang="es-EC" sz="1050" dirty="0">
                <a:solidFill>
                  <a:srgbClr val="002060"/>
                </a:solidFill>
                <a:latin typeface="Meiryo UI" pitchFamily="50" charset="-128"/>
                <a:ea typeface="Meiryo UI" pitchFamily="50" charset="-128"/>
                <a:cs typeface="Meiryo UI" pitchFamily="50" charset="-128"/>
              </a:rPr>
              <a:t>マリスカル・スクレ自治区で</a:t>
            </a:r>
            <a:r>
              <a:rPr lang="ja-JP" altLang="es-EC" sz="1050" dirty="0" smtClean="0">
                <a:solidFill>
                  <a:srgbClr val="002060"/>
                </a:solidFill>
                <a:latin typeface="Meiryo UI" pitchFamily="50" charset="-128"/>
                <a:ea typeface="Meiryo UI" pitchFamily="50" charset="-128"/>
                <a:cs typeface="Meiryo UI" pitchFamily="50" charset="-128"/>
              </a:rPr>
              <a:t>は、２０１０</a:t>
            </a:r>
            <a:r>
              <a:rPr lang="ja-JP" altLang="es-EC" sz="1050" dirty="0">
                <a:solidFill>
                  <a:srgbClr val="002060"/>
                </a:solidFill>
                <a:latin typeface="Meiryo UI" pitchFamily="50" charset="-128"/>
                <a:ea typeface="Meiryo UI" pitchFamily="50" charset="-128"/>
                <a:cs typeface="Meiryo UI" pitchFamily="50" charset="-128"/>
              </a:rPr>
              <a:t>年に上水道（グラン・ブレタニャ川取</a:t>
            </a:r>
            <a:r>
              <a:rPr lang="ja-JP" altLang="es-EC" sz="1050" dirty="0" smtClean="0">
                <a:solidFill>
                  <a:srgbClr val="002060"/>
                </a:solidFill>
                <a:latin typeface="Meiryo UI" pitchFamily="50" charset="-128"/>
                <a:ea typeface="Meiryo UI" pitchFamily="50" charset="-128"/>
                <a:cs typeface="Meiryo UI" pitchFamily="50" charset="-128"/>
              </a:rPr>
              <a:t>水，導</a:t>
            </a:r>
            <a:r>
              <a:rPr lang="ja-JP" altLang="es-EC" sz="1050" dirty="0">
                <a:solidFill>
                  <a:srgbClr val="002060"/>
                </a:solidFill>
                <a:latin typeface="Meiryo UI" pitchFamily="50" charset="-128"/>
                <a:ea typeface="Meiryo UI" pitchFamily="50" charset="-128"/>
                <a:cs typeface="Meiryo UI" pitchFamily="50" charset="-128"/>
              </a:rPr>
              <a:t>水管約５ｋ</a:t>
            </a:r>
            <a:r>
              <a:rPr lang="ja-JP" altLang="es-EC" sz="1050" dirty="0" smtClean="0">
                <a:solidFill>
                  <a:srgbClr val="002060"/>
                </a:solidFill>
                <a:latin typeface="Meiryo UI" pitchFamily="50" charset="-128"/>
                <a:ea typeface="Meiryo UI" pitchFamily="50" charset="-128"/>
                <a:cs typeface="Meiryo UI" pitchFamily="50" charset="-128"/>
              </a:rPr>
              <a:t>ｍ，減</a:t>
            </a:r>
            <a:r>
              <a:rPr lang="ja-JP" altLang="es-EC" sz="1050" dirty="0">
                <a:solidFill>
                  <a:srgbClr val="002060"/>
                </a:solidFill>
                <a:latin typeface="Meiryo UI" pitchFamily="50" charset="-128"/>
                <a:ea typeface="Meiryo UI" pitchFamily="50" charset="-128"/>
                <a:cs typeface="Meiryo UI" pitchFamily="50" charset="-128"/>
              </a:rPr>
              <a:t>圧タンク２箇</a:t>
            </a:r>
            <a:r>
              <a:rPr lang="ja-JP" altLang="es-EC" sz="1050" dirty="0" smtClean="0">
                <a:solidFill>
                  <a:srgbClr val="002060"/>
                </a:solidFill>
                <a:latin typeface="Meiryo UI" pitchFamily="50" charset="-128"/>
                <a:ea typeface="Meiryo UI" pitchFamily="50" charset="-128"/>
                <a:cs typeface="Meiryo UI" pitchFamily="50" charset="-128"/>
              </a:rPr>
              <a:t>所，貯</a:t>
            </a:r>
            <a:r>
              <a:rPr lang="ja-JP" altLang="es-EC" sz="1050" dirty="0">
                <a:solidFill>
                  <a:srgbClr val="002060"/>
                </a:solidFill>
                <a:latin typeface="Meiryo UI" pitchFamily="50" charset="-128"/>
                <a:ea typeface="Meiryo UI" pitchFamily="50" charset="-128"/>
                <a:cs typeface="Meiryo UI" pitchFamily="50" charset="-128"/>
              </a:rPr>
              <a:t>水池３４．３１㎥</a:t>
            </a:r>
            <a:r>
              <a:rPr lang="es-EC" altLang="ja-JP" sz="1050" dirty="0">
                <a:solidFill>
                  <a:srgbClr val="002060"/>
                </a:solidFill>
                <a:latin typeface="Meiryo UI" pitchFamily="50" charset="-128"/>
                <a:ea typeface="Meiryo UI" pitchFamily="50" charset="-128"/>
                <a:cs typeface="Meiryo UI" pitchFamily="50" charset="-128"/>
              </a:rPr>
              <a:t>×</a:t>
            </a:r>
            <a:r>
              <a:rPr lang="ja-JP" altLang="es-EC" sz="1050" dirty="0" smtClean="0">
                <a:solidFill>
                  <a:srgbClr val="002060"/>
                </a:solidFill>
                <a:latin typeface="Meiryo UI" pitchFamily="50" charset="-128"/>
                <a:ea typeface="Meiryo UI" pitchFamily="50" charset="-128"/>
                <a:cs typeface="Meiryo UI" pitchFamily="50" charset="-128"/>
              </a:rPr>
              <a:t>２，配</a:t>
            </a:r>
            <a:r>
              <a:rPr lang="ja-JP" altLang="es-EC" sz="1050" dirty="0">
                <a:solidFill>
                  <a:srgbClr val="002060"/>
                </a:solidFill>
                <a:latin typeface="Meiryo UI" pitchFamily="50" charset="-128"/>
                <a:ea typeface="Meiryo UI" pitchFamily="50" charset="-128"/>
                <a:cs typeface="Meiryo UI" pitchFamily="50" charset="-128"/>
              </a:rPr>
              <a:t>水網）が整備さ</a:t>
            </a:r>
            <a:r>
              <a:rPr lang="ja-JP" altLang="es-EC" sz="1050" dirty="0" smtClean="0">
                <a:solidFill>
                  <a:srgbClr val="002060"/>
                </a:solidFill>
                <a:latin typeface="Meiryo UI" pitchFamily="50" charset="-128"/>
                <a:ea typeface="Meiryo UI" pitchFamily="50" charset="-128"/>
                <a:cs typeface="Meiryo UI" pitchFamily="50" charset="-128"/>
              </a:rPr>
              <a:t>れましたが、貯</a:t>
            </a:r>
            <a:r>
              <a:rPr lang="ja-JP" altLang="es-EC" sz="1050" dirty="0">
                <a:solidFill>
                  <a:srgbClr val="002060"/>
                </a:solidFill>
                <a:latin typeface="Meiryo UI" pitchFamily="50" charset="-128"/>
                <a:ea typeface="Meiryo UI" pitchFamily="50" charset="-128"/>
                <a:cs typeface="Meiryo UI" pitchFamily="50" charset="-128"/>
              </a:rPr>
              <a:t>水池にて不純物を沈殿させる処理しか施されておら</a:t>
            </a:r>
            <a:r>
              <a:rPr lang="ja-JP" altLang="es-EC" sz="1050" dirty="0" smtClean="0">
                <a:solidFill>
                  <a:srgbClr val="002060"/>
                </a:solidFill>
                <a:latin typeface="Meiryo UI" pitchFamily="50" charset="-128"/>
                <a:ea typeface="Meiryo UI" pitchFamily="50" charset="-128"/>
                <a:cs typeface="Meiryo UI" pitchFamily="50" charset="-128"/>
              </a:rPr>
              <a:t>ず、現</a:t>
            </a:r>
            <a:r>
              <a:rPr lang="ja-JP" altLang="es-EC" sz="1050" dirty="0">
                <a:solidFill>
                  <a:srgbClr val="002060"/>
                </a:solidFill>
                <a:latin typeface="Meiryo UI" pitchFamily="50" charset="-128"/>
                <a:ea typeface="Meiryo UI" pitchFamily="50" charset="-128"/>
                <a:cs typeface="Meiryo UI" pitchFamily="50" charset="-128"/>
              </a:rPr>
              <a:t>状はほぼ原水を飲料水として使用し</a:t>
            </a:r>
            <a:r>
              <a:rPr lang="ja-JP" altLang="es-EC" sz="1050" dirty="0" smtClean="0">
                <a:solidFill>
                  <a:srgbClr val="002060"/>
                </a:solidFill>
                <a:latin typeface="Meiryo UI" pitchFamily="50" charset="-128"/>
                <a:ea typeface="Meiryo UI" pitchFamily="50" charset="-128"/>
                <a:cs typeface="Meiryo UI" pitchFamily="50" charset="-128"/>
              </a:rPr>
              <a:t>ていま</a:t>
            </a:r>
            <a:r>
              <a:rPr lang="ja-JP" altLang="es-EC" sz="1050" dirty="0">
                <a:solidFill>
                  <a:srgbClr val="002060"/>
                </a:solidFill>
                <a:latin typeface="Meiryo UI" pitchFamily="50" charset="-128"/>
                <a:ea typeface="Meiryo UI" pitchFamily="50" charset="-128"/>
                <a:cs typeface="Meiryo UI" pitchFamily="50" charset="-128"/>
              </a:rPr>
              <a:t>す</a:t>
            </a:r>
            <a:r>
              <a:rPr lang="ja-JP" altLang="es-EC" sz="1050" dirty="0" smtClean="0">
                <a:solidFill>
                  <a:srgbClr val="002060"/>
                </a:solidFill>
                <a:latin typeface="Meiryo UI" pitchFamily="50" charset="-128"/>
                <a:ea typeface="Meiryo UI" pitchFamily="50" charset="-128"/>
                <a:cs typeface="Meiryo UI" pitchFamily="50" charset="-128"/>
              </a:rPr>
              <a:t>。</a:t>
            </a:r>
            <a:r>
              <a:rPr lang="ja-JP" altLang="es-EC" sz="1050" dirty="0">
                <a:solidFill>
                  <a:srgbClr val="002060"/>
                </a:solidFill>
                <a:latin typeface="Meiryo UI" pitchFamily="50" charset="-128"/>
                <a:ea typeface="Meiryo UI" pitchFamily="50" charset="-128"/>
                <a:cs typeface="Meiryo UI" pitchFamily="50" charset="-128"/>
              </a:rPr>
              <a:t>浄水設備が無いた</a:t>
            </a:r>
            <a:r>
              <a:rPr lang="ja-JP" altLang="es-EC" sz="1050" dirty="0" smtClean="0">
                <a:solidFill>
                  <a:srgbClr val="002060"/>
                </a:solidFill>
                <a:latin typeface="Meiryo UI" pitchFamily="50" charset="-128"/>
                <a:ea typeface="Meiryo UI" pitchFamily="50" charset="-128"/>
                <a:cs typeface="Meiryo UI" pitchFamily="50" charset="-128"/>
              </a:rPr>
              <a:t>め、当</a:t>
            </a:r>
            <a:r>
              <a:rPr lang="ja-JP" altLang="es-EC" sz="1050" dirty="0">
                <a:solidFill>
                  <a:srgbClr val="002060"/>
                </a:solidFill>
                <a:latin typeface="Meiryo UI" pitchFamily="50" charset="-128"/>
                <a:ea typeface="Meiryo UI" pitchFamily="50" charset="-128"/>
                <a:cs typeface="Meiryo UI" pitchFamily="50" charset="-128"/>
              </a:rPr>
              <a:t>地区において不衛生な水の使用による下痢や腹痛を訴える住民の増加に拍車がかかって</a:t>
            </a:r>
            <a:r>
              <a:rPr lang="ja-JP" altLang="es-EC" sz="1050" dirty="0" smtClean="0">
                <a:solidFill>
                  <a:srgbClr val="002060"/>
                </a:solidFill>
                <a:latin typeface="Meiryo UI" pitchFamily="50" charset="-128"/>
                <a:ea typeface="Meiryo UI" pitchFamily="50" charset="-128"/>
                <a:cs typeface="Meiryo UI" pitchFamily="50" charset="-128"/>
              </a:rPr>
              <a:t>います。</a:t>
            </a:r>
            <a:r>
              <a:rPr lang="ja-JP" altLang="en-US" sz="1050" dirty="0" smtClean="0">
                <a:solidFill>
                  <a:srgbClr val="002060"/>
                </a:solidFill>
                <a:latin typeface="Meiryo UI" pitchFamily="50" charset="-128"/>
                <a:ea typeface="Meiryo UI" pitchFamily="50" charset="-128"/>
                <a:cs typeface="Meiryo UI" pitchFamily="50" charset="-128"/>
              </a:rPr>
              <a:t>かかる</a:t>
            </a:r>
            <a:r>
              <a:rPr lang="ja-JP" altLang="es-EC" sz="1050" dirty="0" smtClean="0">
                <a:solidFill>
                  <a:srgbClr val="002060"/>
                </a:solidFill>
                <a:latin typeface="Meiryo UI" pitchFamily="50" charset="-128"/>
                <a:ea typeface="Meiryo UI" pitchFamily="50" charset="-128"/>
                <a:cs typeface="Meiryo UI" pitchFamily="50" charset="-128"/>
              </a:rPr>
              <a:t>状況から、既</a:t>
            </a:r>
            <a:r>
              <a:rPr lang="ja-JP" altLang="es-EC" sz="1050" dirty="0">
                <a:solidFill>
                  <a:srgbClr val="002060"/>
                </a:solidFill>
                <a:latin typeface="Meiryo UI" pitchFamily="50" charset="-128"/>
                <a:ea typeface="Meiryo UI" pitchFamily="50" charset="-128"/>
                <a:cs typeface="Meiryo UI" pitchFamily="50" charset="-128"/>
              </a:rPr>
              <a:t>存の上水道施設</a:t>
            </a:r>
            <a:r>
              <a:rPr lang="ja-JP" altLang="es-EC" sz="1050" dirty="0" smtClean="0">
                <a:solidFill>
                  <a:srgbClr val="002060"/>
                </a:solidFill>
                <a:latin typeface="Meiryo UI" pitchFamily="50" charset="-128"/>
                <a:ea typeface="Meiryo UI" pitchFamily="50" charset="-128"/>
                <a:cs typeface="Meiryo UI" pitchFamily="50" charset="-128"/>
              </a:rPr>
              <a:t>に浄</a:t>
            </a:r>
            <a:r>
              <a:rPr lang="ja-JP" altLang="es-EC" sz="1050" dirty="0">
                <a:solidFill>
                  <a:srgbClr val="002060"/>
                </a:solidFill>
                <a:latin typeface="Meiryo UI" pitchFamily="50" charset="-128"/>
                <a:ea typeface="Meiryo UI" pitchFamily="50" charset="-128"/>
                <a:cs typeface="Meiryo UI" pitchFamily="50" charset="-128"/>
              </a:rPr>
              <a:t>水装置一</a:t>
            </a:r>
            <a:r>
              <a:rPr lang="ja-JP" altLang="es-EC" sz="1050" dirty="0" smtClean="0">
                <a:solidFill>
                  <a:srgbClr val="002060"/>
                </a:solidFill>
                <a:latin typeface="Meiryo UI" pitchFamily="50" charset="-128"/>
                <a:ea typeface="Meiryo UI" pitchFamily="50" charset="-128"/>
                <a:cs typeface="Meiryo UI" pitchFamily="50" charset="-128"/>
              </a:rPr>
              <a:t>式を整備することが求められています。</a:t>
            </a:r>
            <a:endParaRPr lang="en-US" altLang="ja-JP" sz="1050" dirty="0" smtClean="0">
              <a:solidFill>
                <a:srgbClr val="002060"/>
              </a:solidFill>
              <a:latin typeface="Meiryo UI" pitchFamily="50" charset="-128"/>
              <a:ea typeface="Meiryo UI" pitchFamily="50" charset="-128"/>
              <a:cs typeface="Meiryo UI" pitchFamily="50" charset="-128"/>
            </a:endParaRPr>
          </a:p>
          <a:p>
            <a:pPr marL="0" indent="0" algn="just">
              <a:buFont typeface="Arial" charset="0"/>
              <a:buNone/>
              <a:defRPr/>
            </a:pPr>
            <a:r>
              <a:rPr lang="ja-JP" altLang="en-US" sz="1050" dirty="0" smtClean="0">
                <a:solidFill>
                  <a:srgbClr val="002060"/>
                </a:solidFill>
                <a:latin typeface="Meiryo UI" pitchFamily="50" charset="-128"/>
                <a:ea typeface="Meiryo UI" pitchFamily="50" charset="-128"/>
                <a:cs typeface="Meiryo UI" pitchFamily="50" charset="-128"/>
              </a:rPr>
              <a:t>　</a:t>
            </a:r>
            <a:endParaRPr lang="en-US" altLang="ja-JP" sz="1050" dirty="0" smtClean="0">
              <a:solidFill>
                <a:srgbClr val="002060"/>
              </a:solidFill>
              <a:latin typeface="Meiryo UI" pitchFamily="50" charset="-128"/>
              <a:ea typeface="Meiryo UI" pitchFamily="50" charset="-128"/>
              <a:cs typeface="Meiryo UI" pitchFamily="50" charset="-128"/>
            </a:endParaRPr>
          </a:p>
          <a:p>
            <a:pPr marL="0" indent="0" algn="just">
              <a:buFont typeface="Arial" charset="0"/>
              <a:buNone/>
              <a:defRPr/>
            </a:pPr>
            <a:r>
              <a:rPr lang="ja-JP" altLang="en-US" sz="1050" dirty="0">
                <a:solidFill>
                  <a:srgbClr val="002060"/>
                </a:solidFill>
                <a:latin typeface="Meiryo UI" pitchFamily="50" charset="-128"/>
                <a:ea typeface="Meiryo UI" pitchFamily="50" charset="-128"/>
                <a:cs typeface="Meiryo UI" pitchFamily="50" charset="-128"/>
              </a:rPr>
              <a:t>本計画は、前述の地区におい</a:t>
            </a:r>
            <a:r>
              <a:rPr lang="ja-JP" altLang="en-US" sz="1050" dirty="0" smtClean="0">
                <a:solidFill>
                  <a:srgbClr val="002060"/>
                </a:solidFill>
                <a:latin typeface="Meiryo UI" pitchFamily="50" charset="-128"/>
                <a:ea typeface="Meiryo UI" pitchFamily="50" charset="-128"/>
                <a:cs typeface="Meiryo UI" pitchFamily="50" charset="-128"/>
              </a:rPr>
              <a:t>て</a:t>
            </a:r>
            <a:r>
              <a:rPr lang="ja-JP" altLang="es-EC" sz="1050" dirty="0">
                <a:solidFill>
                  <a:srgbClr val="002060"/>
                </a:solidFill>
                <a:latin typeface="Meiryo UI" pitchFamily="50" charset="-128"/>
                <a:ea typeface="Meiryo UI" pitchFamily="50" charset="-128"/>
                <a:cs typeface="Meiryo UI" pitchFamily="50" charset="-128"/>
              </a:rPr>
              <a:t>浄</a:t>
            </a:r>
            <a:r>
              <a:rPr lang="ja-JP" altLang="es-EC" sz="1050" dirty="0" smtClean="0">
                <a:solidFill>
                  <a:srgbClr val="002060"/>
                </a:solidFill>
                <a:latin typeface="Meiryo UI" pitchFamily="50" charset="-128"/>
                <a:ea typeface="Meiryo UI" pitchFamily="50" charset="-128"/>
                <a:cs typeface="Meiryo UI" pitchFamily="50" charset="-128"/>
              </a:rPr>
              <a:t>水設備</a:t>
            </a:r>
            <a:r>
              <a:rPr lang="ja-JP" altLang="en-US" sz="1050" dirty="0" smtClean="0">
                <a:solidFill>
                  <a:srgbClr val="002060"/>
                </a:solidFill>
                <a:latin typeface="Meiryo UI" pitchFamily="50" charset="-128"/>
                <a:ea typeface="Meiryo UI" pitchFamily="50" charset="-128"/>
                <a:cs typeface="Meiryo UI" pitchFamily="50" charset="-128"/>
              </a:rPr>
              <a:t>を</a:t>
            </a:r>
            <a:r>
              <a:rPr lang="ja-JP" altLang="es-EC" sz="1050" dirty="0" smtClean="0">
                <a:solidFill>
                  <a:srgbClr val="002060"/>
                </a:solidFill>
                <a:latin typeface="Meiryo UI" pitchFamily="50" charset="-128"/>
                <a:ea typeface="Meiryo UI" pitchFamily="50" charset="-128"/>
                <a:cs typeface="Meiryo UI" pitchFamily="50" charset="-128"/>
              </a:rPr>
              <a:t>整備</a:t>
            </a:r>
            <a:r>
              <a:rPr lang="ja-JP" altLang="en-US" sz="1050" dirty="0" smtClean="0">
                <a:solidFill>
                  <a:srgbClr val="002060"/>
                </a:solidFill>
                <a:latin typeface="Meiryo UI" pitchFamily="50" charset="-128"/>
                <a:ea typeface="Meiryo UI" pitchFamily="50" charset="-128"/>
                <a:cs typeface="Meiryo UI" pitchFamily="50" charset="-128"/>
              </a:rPr>
              <a:t>す</a:t>
            </a:r>
            <a:r>
              <a:rPr lang="ja-JP" altLang="en-US" sz="1050" dirty="0">
                <a:solidFill>
                  <a:srgbClr val="002060"/>
                </a:solidFill>
                <a:latin typeface="Meiryo UI" pitchFamily="50" charset="-128"/>
                <a:ea typeface="Meiryo UI" pitchFamily="50" charset="-128"/>
                <a:cs typeface="Meiryo UI" pitchFamily="50" charset="-128"/>
              </a:rPr>
              <a:t>ることにより、安全</a:t>
            </a:r>
            <a:r>
              <a:rPr lang="ja-JP" altLang="en-US" sz="1050" dirty="0" smtClean="0">
                <a:solidFill>
                  <a:srgbClr val="002060"/>
                </a:solidFill>
                <a:latin typeface="Meiryo UI" pitchFamily="50" charset="-128"/>
                <a:ea typeface="Meiryo UI" pitchFamily="50" charset="-128"/>
                <a:cs typeface="Meiryo UI" pitchFamily="50" charset="-128"/>
              </a:rPr>
              <a:t>な</a:t>
            </a:r>
            <a:r>
              <a:rPr lang="ja-JP" altLang="es-EC" sz="1050" dirty="0" smtClean="0">
                <a:solidFill>
                  <a:srgbClr val="002060"/>
                </a:solidFill>
                <a:latin typeface="Meiryo UI" pitchFamily="50" charset="-128"/>
                <a:ea typeface="Meiryo UI" pitchFamily="50" charset="-128"/>
                <a:cs typeface="Meiryo UI" pitchFamily="50" charset="-128"/>
              </a:rPr>
              <a:t>上水へのアクセス</a:t>
            </a:r>
            <a:r>
              <a:rPr lang="ja-JP" altLang="en-US" sz="1050" dirty="0" smtClean="0">
                <a:solidFill>
                  <a:srgbClr val="002060"/>
                </a:solidFill>
                <a:latin typeface="Meiryo UI" pitchFamily="50" charset="-128"/>
                <a:ea typeface="Meiryo UI" pitchFamily="50" charset="-128"/>
                <a:cs typeface="Meiryo UI" pitchFamily="50" charset="-128"/>
              </a:rPr>
              <a:t>を</a:t>
            </a:r>
            <a:r>
              <a:rPr lang="ja-JP" altLang="en-US" sz="1050" dirty="0">
                <a:solidFill>
                  <a:srgbClr val="002060"/>
                </a:solidFill>
                <a:latin typeface="Meiryo UI" pitchFamily="50" charset="-128"/>
                <a:ea typeface="Meiryo UI" pitchFamily="50" charset="-128"/>
                <a:cs typeface="Meiryo UI" pitchFamily="50" charset="-128"/>
              </a:rPr>
              <a:t>確保し、地域住民の生活環境の向上に貢献しようとするものです。</a:t>
            </a:r>
          </a:p>
        </p:txBody>
      </p:sp>
      <p:sp>
        <p:nvSpPr>
          <p:cNvPr id="2057" name="AutoShape 6"/>
          <p:cNvSpPr>
            <a:spLocks noChangeArrowheads="1"/>
          </p:cNvSpPr>
          <p:nvPr/>
        </p:nvSpPr>
        <p:spPr bwMode="auto">
          <a:xfrm>
            <a:off x="2724150" y="4038600"/>
            <a:ext cx="647700" cy="215900"/>
          </a:xfrm>
          <a:prstGeom prst="wedgeRectCallout">
            <a:avLst>
              <a:gd name="adj1" fmla="val -115843"/>
              <a:gd name="adj2" fmla="val 212736"/>
            </a:avLst>
          </a:prstGeom>
          <a:solidFill>
            <a:srgbClr val="DAEEF3"/>
          </a:solidFill>
          <a:ln w="9525">
            <a:solidFill>
              <a:srgbClr val="17365D"/>
            </a:solidFill>
            <a:miter lim="800000"/>
            <a:headEnd/>
            <a:tailEnd/>
          </a:ln>
          <a:effectLst>
            <a:outerShdw blurRad="50800" dist="38100" dir="2700000" algn="tl" rotWithShape="0">
              <a:prstClr val="black">
                <a:alpha val="40000"/>
              </a:prstClr>
            </a:outerShdw>
          </a:effectLst>
        </p:spPr>
        <p:txBody>
          <a:bodyPr lIns="74295" tIns="36000" rIns="74295" bIns="8890" anchor="ctr"/>
          <a:lstStyle/>
          <a:p>
            <a:pPr algn="ctr">
              <a:defRPr/>
            </a:pPr>
            <a:r>
              <a:rPr lang="ja-JP" altLang="es-EC" sz="1100">
                <a:solidFill>
                  <a:srgbClr val="002060"/>
                </a:solidFill>
                <a:latin typeface="Meiryo UI" pitchFamily="34" charset="-128"/>
                <a:ea typeface="Meiryo UI" pitchFamily="34" charset="-128"/>
                <a:cs typeface="Meiryo UI" pitchFamily="34" charset="-128"/>
              </a:rPr>
              <a:t>キト</a:t>
            </a:r>
            <a:endParaRPr lang="es-ES" sz="1100" dirty="0">
              <a:latin typeface="Meiryo UI" pitchFamily="34" charset="-128"/>
              <a:ea typeface="Meiryo UI" pitchFamily="34" charset="-128"/>
              <a:cs typeface="Meiryo UI" pitchFamily="34" charset="-128"/>
            </a:endParaRPr>
          </a:p>
        </p:txBody>
      </p:sp>
      <p:sp>
        <p:nvSpPr>
          <p:cNvPr id="14" name="AutoShape 6"/>
          <p:cNvSpPr>
            <a:spLocks noChangeArrowheads="1"/>
          </p:cNvSpPr>
          <p:nvPr/>
        </p:nvSpPr>
        <p:spPr bwMode="auto">
          <a:xfrm>
            <a:off x="683568" y="4699622"/>
            <a:ext cx="827608" cy="475855"/>
          </a:xfrm>
          <a:prstGeom prst="wedgeRectCallout">
            <a:avLst>
              <a:gd name="adj1" fmla="val 161988"/>
              <a:gd name="adj2" fmla="val -120947"/>
            </a:avLst>
          </a:prstGeom>
          <a:solidFill>
            <a:srgbClr val="DAEEF3"/>
          </a:solidFill>
          <a:ln w="9525">
            <a:solidFill>
              <a:srgbClr val="17365D"/>
            </a:solidFill>
            <a:miter lim="800000"/>
            <a:headEnd/>
            <a:tailEnd/>
          </a:ln>
          <a:effectLst>
            <a:outerShdw blurRad="50800" dist="38100" dir="2700000" algn="tl" rotWithShape="0">
              <a:prstClr val="black">
                <a:alpha val="40000"/>
              </a:prstClr>
            </a:outerShdw>
          </a:effectLst>
        </p:spPr>
        <p:txBody>
          <a:bodyPr lIns="74295" tIns="36000" rIns="74295" bIns="8890" anchor="ctr"/>
          <a:lstStyle/>
          <a:p>
            <a:pPr algn="ctr">
              <a:defRPr/>
            </a:pPr>
            <a:r>
              <a:rPr lang="ja-JP" altLang="es-EC" sz="1100" dirty="0" smtClean="0">
                <a:solidFill>
                  <a:srgbClr val="002060"/>
                </a:solidFill>
                <a:latin typeface="Meiryo UI" pitchFamily="34" charset="-128"/>
                <a:ea typeface="Meiryo UI" pitchFamily="34" charset="-128"/>
                <a:cs typeface="Meiryo UI" pitchFamily="34" charset="-128"/>
              </a:rPr>
              <a:t>サン・ペドロ・デ・ウアカ</a:t>
            </a:r>
            <a:endParaRPr lang="es-EC" altLang="ja-JP" sz="1100" dirty="0">
              <a:solidFill>
                <a:srgbClr val="002060"/>
              </a:solidFill>
              <a:latin typeface="Meiryo UI" pitchFamily="34" charset="-128"/>
              <a:ea typeface="Meiryo UI" pitchFamily="34" charset="-128"/>
              <a:cs typeface="Meiryo UI" pitchFamily="34" charset="-128"/>
            </a:endParaRPr>
          </a:p>
        </p:txBody>
      </p:sp>
      <p:sp>
        <p:nvSpPr>
          <p:cNvPr id="16" name="8 Marcador de pie de página"/>
          <p:cNvSpPr>
            <a:spLocks noGrp="1"/>
          </p:cNvSpPr>
          <p:nvPr>
            <p:ph type="ftr" sz="quarter" idx="11"/>
          </p:nvPr>
        </p:nvSpPr>
        <p:spPr bwMode="auto">
          <a:xfrm>
            <a:off x="428625" y="6143625"/>
            <a:ext cx="8286750" cy="577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ja-JP" altLang="es-EC" sz="800" dirty="0" smtClean="0">
                <a:solidFill>
                  <a:srgbClr val="002060"/>
                </a:solidFill>
                <a:latin typeface="Meiryo UI" pitchFamily="34" charset="-128"/>
                <a:ea typeface="Meiryo UI" pitchFamily="34" charset="-128"/>
                <a:cs typeface="Meiryo UI" pitchFamily="34" charset="-128"/>
              </a:rPr>
              <a:t>在エクアドル日本国大使館、草の根・人間の安全保障無償資金協力</a:t>
            </a:r>
            <a:endParaRPr lang="es-EC" altLang="ja-JP" sz="800" dirty="0" smtClean="0">
              <a:solidFill>
                <a:srgbClr val="002060"/>
              </a:solidFill>
              <a:latin typeface="Meiryo UI" pitchFamily="34" charset="-128"/>
              <a:ea typeface="Meiryo UI" pitchFamily="34" charset="-128"/>
              <a:cs typeface="Meiryo UI" pitchFamily="34" charset="-128"/>
            </a:endParaRPr>
          </a:p>
          <a:p>
            <a:pPr eaLnBrk="1" hangingPunct="1"/>
            <a:r>
              <a:rPr lang="es-EC" altLang="ja-JP" sz="800" dirty="0" smtClean="0">
                <a:solidFill>
                  <a:srgbClr val="002060"/>
                </a:solidFill>
                <a:latin typeface="Meiryo UI" pitchFamily="34" charset="-128"/>
                <a:ea typeface="Meiryo UI" pitchFamily="34" charset="-128"/>
                <a:cs typeface="Meiryo UI" pitchFamily="34" charset="-128"/>
              </a:rPr>
              <a:t>Tel: 02 2278 700 (ext. 125, 126, 140), email: apc@qi.mofa.go.jp, Web: http://www.ec.emb-japan.go.jp</a:t>
            </a:r>
          </a:p>
        </p:txBody>
      </p:sp>
      <p:pic>
        <p:nvPicPr>
          <p:cNvPr id="17" name="18 Imagen"/>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20075" y="6021388"/>
            <a:ext cx="671513"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17"/>
          <p:cNvPicPr/>
          <p:nvPr/>
        </p:nvPicPr>
        <p:blipFill>
          <a:blip r:embed="rId4" cstate="print">
            <a:extLst>
              <a:ext uri="{28A0092B-C50C-407E-A947-70E740481C1C}">
                <a14:useLocalDpi xmlns:a14="http://schemas.microsoft.com/office/drawing/2010/main" val="0"/>
              </a:ext>
            </a:extLst>
          </a:blip>
          <a:stretch>
            <a:fillRect/>
          </a:stretch>
        </p:blipFill>
        <p:spPr>
          <a:xfrm>
            <a:off x="4427984" y="1701843"/>
            <a:ext cx="2160000" cy="1620000"/>
          </a:xfrm>
          <a:prstGeom prst="rect">
            <a:avLst/>
          </a:prstGeom>
        </p:spPr>
      </p:pic>
      <p:pic>
        <p:nvPicPr>
          <p:cNvPr id="3" name="Imagen 2"/>
          <p:cNvPicPr>
            <a:picLocks noChangeAspect="1"/>
          </p:cNvPicPr>
          <p:nvPr/>
        </p:nvPicPr>
        <p:blipFill>
          <a:blip r:embed="rId5"/>
          <a:stretch>
            <a:fillRect/>
          </a:stretch>
        </p:blipFill>
        <p:spPr>
          <a:xfrm>
            <a:off x="6732480" y="1700365"/>
            <a:ext cx="2163600" cy="1621479"/>
          </a:xfrm>
          <a:prstGeom prst="rect">
            <a:avLst/>
          </a:prstGeom>
        </p:spPr>
      </p:pic>
      <p:pic>
        <p:nvPicPr>
          <p:cNvPr id="4" name="Imagen 3"/>
          <p:cNvPicPr>
            <a:picLocks noChangeAspect="1"/>
          </p:cNvPicPr>
          <p:nvPr/>
        </p:nvPicPr>
        <p:blipFill rotWithShape="1">
          <a:blip r:embed="rId6" cstate="print">
            <a:extLst>
              <a:ext uri="{28A0092B-C50C-407E-A947-70E740481C1C}">
                <a14:useLocalDpi xmlns:a14="http://schemas.microsoft.com/office/drawing/2010/main" val="0"/>
              </a:ext>
            </a:extLst>
          </a:blip>
          <a:srcRect l="5556" r="5556"/>
          <a:stretch/>
        </p:blipFill>
        <p:spPr>
          <a:xfrm>
            <a:off x="4427984" y="3779859"/>
            <a:ext cx="2160000" cy="1620000"/>
          </a:xfrm>
          <a:prstGeom prst="rect">
            <a:avLst/>
          </a:prstGeom>
        </p:spPr>
      </p:pic>
      <p:pic>
        <p:nvPicPr>
          <p:cNvPr id="5" name="Imagen 4"/>
          <p:cNvPicPr>
            <a:picLocks noChangeAspect="1"/>
          </p:cNvPicPr>
          <p:nvPr/>
        </p:nvPicPr>
        <p:blipFill rotWithShape="1">
          <a:blip r:embed="rId7" cstate="print">
            <a:extLst>
              <a:ext uri="{28A0092B-C50C-407E-A947-70E740481C1C}">
                <a14:useLocalDpi xmlns:a14="http://schemas.microsoft.com/office/drawing/2010/main" val="0"/>
              </a:ext>
            </a:extLst>
          </a:blip>
          <a:srcRect l="5556" r="5556"/>
          <a:stretch/>
        </p:blipFill>
        <p:spPr>
          <a:xfrm>
            <a:off x="6734280" y="3779859"/>
            <a:ext cx="2160000" cy="1620000"/>
          </a:xfrm>
          <a:prstGeom prst="rect">
            <a:avLst/>
          </a:prstGeom>
        </p:spPr>
      </p:pic>
    </p:spTree>
    <p:extLst>
      <p:ext uri="{BB962C8B-B14F-4D97-AF65-F5344CB8AC3E}">
        <p14:creationId xmlns:p14="http://schemas.microsoft.com/office/powerpoint/2010/main" val="2890770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Words>
  <Application>Microsoft Office PowerPoint</Application>
  <PresentationFormat>Presentación en pantalla (4:3)</PresentationFormat>
  <Paragraphs>27</Paragraphs>
  <Slides>1</Slides>
  <Notes>0</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対エクアドル草の根・人間の安全保障無償資金協力</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対エクアドル草の根・人間の安全保障無償資金協力</dc:title>
  <dc:creator>KOBAYASHI NORIAKI</dc:creator>
  <cp:lastModifiedBy>KOBAYASHI NORIAKI</cp:lastModifiedBy>
  <cp:revision>1</cp:revision>
  <dcterms:created xsi:type="dcterms:W3CDTF">2017-01-20T22:33:33Z</dcterms:created>
  <dcterms:modified xsi:type="dcterms:W3CDTF">2017-01-20T22:33:50Z</dcterms:modified>
</cp:coreProperties>
</file>