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8"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kumimoji="1" lang="es-ES" altLang="ja-JP" smtClean="0"/>
              <a:t>Haga clic para modificar el estilo de título del patrón</a:t>
            </a:r>
            <a:endParaRPr kumimoji="1" lang="ja-JP" alt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s-ES" altLang="ja-JP" smtClean="0"/>
              <a:t>Haga clic para modificar el estilo de subtítulo del patrón</a:t>
            </a:r>
            <a:endParaRPr kumimoji="1" lang="ja-JP" altLang="en-US"/>
          </a:p>
        </p:txBody>
      </p:sp>
      <p:sp>
        <p:nvSpPr>
          <p:cNvPr id="4" name="3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130493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4251375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4030451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p:txBody>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317569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s-ES" altLang="ja-JP" smtClean="0"/>
              <a:t>Haga clic para modificar el estilo de texto del patrón</a:t>
            </a:r>
          </a:p>
        </p:txBody>
      </p:sp>
      <p:sp>
        <p:nvSpPr>
          <p:cNvPr id="4" name="3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638184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3212640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7" name="6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8" name="7 Marcador de pie de página"/>
          <p:cNvSpPr>
            <a:spLocks noGrp="1"/>
          </p:cNvSpPr>
          <p:nvPr>
            <p:ph type="ftr" sz="quarter" idx="11"/>
          </p:nvPr>
        </p:nvSpPr>
        <p:spPr/>
        <p:txBody>
          <a:bodyPr/>
          <a:lstStyle/>
          <a:p>
            <a:endParaRPr kumimoji="1" lang="ja-JP" altLang="en-US"/>
          </a:p>
        </p:txBody>
      </p:sp>
      <p:sp>
        <p:nvSpPr>
          <p:cNvPr id="9" name="8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267168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4" name="3 Marcador de pie de página"/>
          <p:cNvSpPr>
            <a:spLocks noGrp="1"/>
          </p:cNvSpPr>
          <p:nvPr>
            <p:ph type="ftr" sz="quarter" idx="11"/>
          </p:nvPr>
        </p:nvSpPr>
        <p:spPr/>
        <p:txBody>
          <a:bodyPr/>
          <a:lstStyle/>
          <a:p>
            <a:endParaRPr kumimoji="1" lang="ja-JP" altLang="en-US"/>
          </a:p>
        </p:txBody>
      </p:sp>
      <p:sp>
        <p:nvSpPr>
          <p:cNvPr id="5" name="4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89909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3" name="2 Marcador de pie de página"/>
          <p:cNvSpPr>
            <a:spLocks noGrp="1"/>
          </p:cNvSpPr>
          <p:nvPr>
            <p:ph type="ftr" sz="quarter" idx="11"/>
          </p:nvPr>
        </p:nvSpPr>
        <p:spPr/>
        <p:txBody>
          <a:bodyPr/>
          <a:lstStyle/>
          <a:p>
            <a:endParaRPr kumimoji="1" lang="ja-JP" altLang="en-US"/>
          </a:p>
        </p:txBody>
      </p:sp>
      <p:sp>
        <p:nvSpPr>
          <p:cNvPr id="4" name="3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2898796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906558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356328BE-73EB-4A31-B2BF-EF1D73410912}"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3462905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328BE-73EB-4A31-B2BF-EF1D73410912}" type="datetimeFigureOut">
              <a:rPr kumimoji="1" lang="ja-JP" altLang="en-US" smtClean="0"/>
              <a:t>2017/1/20</a:t>
            </a:fld>
            <a:endParaRPr kumimoji="1" lang="ja-JP" alt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069F3-1221-45E4-8D82-61613276A4AD}" type="slidenum">
              <a:rPr kumimoji="1" lang="ja-JP" altLang="en-US" smtClean="0"/>
              <a:t>‹Nº›</a:t>
            </a:fld>
            <a:endParaRPr kumimoji="1" lang="ja-JP" altLang="en-US"/>
          </a:p>
        </p:txBody>
      </p:sp>
    </p:spTree>
    <p:extLst>
      <p:ext uri="{BB962C8B-B14F-4D97-AF65-F5344CB8AC3E}">
        <p14:creationId xmlns:p14="http://schemas.microsoft.com/office/powerpoint/2010/main" val="599476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6 Marcador de contenido"/>
          <p:cNvSpPr txBox="1">
            <a:spLocks/>
          </p:cNvSpPr>
          <p:nvPr/>
        </p:nvSpPr>
        <p:spPr bwMode="auto">
          <a:xfrm>
            <a:off x="4357688" y="785813"/>
            <a:ext cx="4572000" cy="5072062"/>
          </a:xfrm>
          <a:prstGeom prst="rect">
            <a:avLst/>
          </a:prstGeom>
          <a:noFill/>
          <a:ln w="9525">
            <a:noFill/>
            <a:miter lim="800000"/>
            <a:headEnd/>
            <a:tailEnd/>
          </a:ln>
        </p:spPr>
        <p:txBody>
          <a:bodyPr/>
          <a:lstStyle/>
          <a:p>
            <a:pPr marL="342900" indent="-342900" algn="ctr">
              <a:spcBef>
                <a:spcPct val="20000"/>
              </a:spcBef>
              <a:buFont typeface="Arial" charset="0"/>
              <a:buNone/>
              <a:defRPr/>
            </a:pPr>
            <a:r>
              <a:rPr lang="ja-JP" altLang="es-EC" sz="1100" dirty="0">
                <a:solidFill>
                  <a:srgbClr val="002060"/>
                </a:solidFill>
                <a:latin typeface="Meiryo UI" pitchFamily="50" charset="-128"/>
                <a:ea typeface="Meiryo UI" pitchFamily="50" charset="-128"/>
                <a:cs typeface="Meiryo UI" pitchFamily="50" charset="-128"/>
              </a:rPr>
              <a:t>供与額</a:t>
            </a:r>
            <a:r>
              <a:rPr lang="en-US" altLang="es-EC" sz="1100" dirty="0" smtClean="0">
                <a:solidFill>
                  <a:srgbClr val="002060"/>
                </a:solidFill>
                <a:latin typeface="Meiryo UI" pitchFamily="50" charset="-128"/>
                <a:ea typeface="Meiryo UI" pitchFamily="50" charset="-128"/>
                <a:cs typeface="Meiryo UI" pitchFamily="50" charset="-128"/>
              </a:rPr>
              <a:t>:</a:t>
            </a:r>
            <a:r>
              <a:rPr lang="ja-JP" altLang="en-US" sz="1100">
                <a:solidFill>
                  <a:srgbClr val="002060"/>
                </a:solidFill>
                <a:latin typeface="Meiryo UI" pitchFamily="50" charset="-128"/>
                <a:ea typeface="Meiryo UI" pitchFamily="50" charset="-128"/>
                <a:cs typeface="Meiryo UI" pitchFamily="50" charset="-128"/>
              </a:rPr>
              <a:t>　</a:t>
            </a:r>
            <a:r>
              <a:rPr lang="en-US" altLang="ja-JP" sz="1100" smtClean="0">
                <a:solidFill>
                  <a:srgbClr val="002060"/>
                </a:solidFill>
                <a:latin typeface="Meiryo UI" pitchFamily="50" charset="-128"/>
                <a:ea typeface="Meiryo UI" pitchFamily="50" charset="-128"/>
                <a:cs typeface="Meiryo UI" pitchFamily="50" charset="-128"/>
              </a:rPr>
              <a:t>9,</a:t>
            </a:r>
            <a:r>
              <a:rPr lang="es-EC" altLang="ja-JP" sz="1100" smtClean="0">
                <a:solidFill>
                  <a:srgbClr val="002060"/>
                </a:solidFill>
                <a:latin typeface="Meiryo UI" pitchFamily="50" charset="-128"/>
                <a:ea typeface="Meiryo UI" pitchFamily="50" charset="-128"/>
                <a:cs typeface="Meiryo UI" pitchFamily="50" charset="-128"/>
              </a:rPr>
              <a:t>969</a:t>
            </a:r>
            <a:r>
              <a:rPr lang="en-US" altLang="ja-JP" sz="1100" smtClean="0">
                <a:solidFill>
                  <a:srgbClr val="002060"/>
                </a:solidFill>
                <a:latin typeface="Meiryo UI" pitchFamily="50" charset="-128"/>
                <a:ea typeface="Meiryo UI" pitchFamily="50" charset="-128"/>
                <a:cs typeface="Meiryo UI" pitchFamily="50" charset="-128"/>
              </a:rPr>
              <a:t>,</a:t>
            </a:r>
            <a:r>
              <a:rPr lang="es-EC" altLang="ja-JP" sz="1100" smtClean="0">
                <a:solidFill>
                  <a:srgbClr val="002060"/>
                </a:solidFill>
                <a:latin typeface="Meiryo UI" pitchFamily="50" charset="-128"/>
                <a:ea typeface="Meiryo UI" pitchFamily="50" charset="-128"/>
                <a:cs typeface="Meiryo UI" pitchFamily="50" charset="-128"/>
              </a:rPr>
              <a:t>6</a:t>
            </a:r>
            <a:r>
              <a:rPr lang="en-US" altLang="ja-JP" sz="1100" dirty="0" smtClean="0">
                <a:solidFill>
                  <a:srgbClr val="002060"/>
                </a:solidFill>
                <a:latin typeface="Meiryo UI" pitchFamily="50" charset="-128"/>
                <a:ea typeface="Meiryo UI" pitchFamily="50" charset="-128"/>
                <a:cs typeface="Meiryo UI" pitchFamily="50" charset="-128"/>
              </a:rPr>
              <a:t>00</a:t>
            </a:r>
            <a:r>
              <a:rPr lang="ja-JP" altLang="en-US" sz="1100" dirty="0" smtClean="0">
                <a:solidFill>
                  <a:srgbClr val="002060"/>
                </a:solidFill>
                <a:latin typeface="Meiryo UI" pitchFamily="50" charset="-128"/>
                <a:ea typeface="Meiryo UI" pitchFamily="50" charset="-128"/>
                <a:cs typeface="Meiryo UI" pitchFamily="50" charset="-128"/>
              </a:rPr>
              <a:t>円</a:t>
            </a:r>
            <a:endParaRPr lang="es-EC" altLang="es-EC" sz="1100" dirty="0">
              <a:solidFill>
                <a:srgbClr val="002060"/>
              </a:solidFill>
              <a:latin typeface="Meiryo UI" pitchFamily="50" charset="-128"/>
              <a:ea typeface="Meiryo UI" pitchFamily="50" charset="-128"/>
              <a:cs typeface="Meiryo UI" pitchFamily="50" charset="-128"/>
            </a:endParaRPr>
          </a:p>
          <a:p>
            <a:pPr marL="342900" indent="-342900" algn="ctr">
              <a:spcBef>
                <a:spcPct val="20000"/>
              </a:spcBef>
              <a:buFont typeface="Arial" charset="0"/>
              <a:buNone/>
              <a:defRPr/>
            </a:pPr>
            <a:r>
              <a:rPr lang="ja-JP" altLang="es-EC" sz="1100" dirty="0">
                <a:solidFill>
                  <a:srgbClr val="000066"/>
                </a:solidFill>
                <a:latin typeface="Meiryo UI" pitchFamily="34" charset="-128"/>
                <a:ea typeface="Meiryo UI" pitchFamily="34" charset="-128"/>
                <a:cs typeface="Meiryo UI" pitchFamily="34" charset="-128"/>
              </a:rPr>
              <a:t>贈与契約締結日</a:t>
            </a:r>
            <a:r>
              <a:rPr lang="en-US" altLang="es-EC" sz="1100" dirty="0" smtClean="0">
                <a:solidFill>
                  <a:srgbClr val="000066"/>
                </a:solidFill>
                <a:latin typeface="Meiryo UI" pitchFamily="34" charset="-128"/>
                <a:ea typeface="Meiryo UI" pitchFamily="34" charset="-128"/>
                <a:cs typeface="Meiryo UI" pitchFamily="34" charset="-128"/>
              </a:rPr>
              <a:t>:</a:t>
            </a:r>
            <a:r>
              <a:rPr lang="ja-JP" altLang="en-US" sz="1100" dirty="0" smtClean="0">
                <a:solidFill>
                  <a:srgbClr val="000066"/>
                </a:solidFill>
                <a:latin typeface="Meiryo UI" pitchFamily="34" charset="-128"/>
                <a:ea typeface="Meiryo UI" pitchFamily="34" charset="-128"/>
                <a:cs typeface="Meiryo UI" pitchFamily="34" charset="-128"/>
              </a:rPr>
              <a:t> </a:t>
            </a:r>
            <a:r>
              <a:rPr lang="en-US" altLang="ja-JP" sz="1100" dirty="0" smtClean="0">
                <a:solidFill>
                  <a:srgbClr val="000066"/>
                </a:solidFill>
                <a:latin typeface="Meiryo UI" pitchFamily="34" charset="-128"/>
                <a:ea typeface="Meiryo UI" pitchFamily="34" charset="-128"/>
                <a:cs typeface="Meiryo UI" pitchFamily="34" charset="-128"/>
              </a:rPr>
              <a:t>2016</a:t>
            </a:r>
            <a:r>
              <a:rPr lang="ja-JP" altLang="es-EC" sz="1100" dirty="0" smtClean="0">
                <a:solidFill>
                  <a:srgbClr val="000066"/>
                </a:solidFill>
                <a:latin typeface="Meiryo UI" pitchFamily="34" charset="-128"/>
                <a:ea typeface="Meiryo UI" pitchFamily="34" charset="-128"/>
                <a:cs typeface="Meiryo UI" pitchFamily="34" charset="-128"/>
              </a:rPr>
              <a:t>年</a:t>
            </a:r>
            <a:r>
              <a:rPr lang="en-US" altLang="ja-JP" sz="1100" dirty="0" smtClean="0">
                <a:solidFill>
                  <a:srgbClr val="000066"/>
                </a:solidFill>
                <a:latin typeface="Meiryo UI" pitchFamily="34" charset="-128"/>
                <a:ea typeface="Meiryo UI" pitchFamily="34" charset="-128"/>
                <a:cs typeface="Meiryo UI" pitchFamily="34" charset="-128"/>
              </a:rPr>
              <a:t>1</a:t>
            </a:r>
            <a:r>
              <a:rPr lang="es-EC" altLang="ja-JP" sz="1100" dirty="0">
                <a:solidFill>
                  <a:srgbClr val="000066"/>
                </a:solidFill>
                <a:latin typeface="Meiryo UI" pitchFamily="34" charset="-128"/>
                <a:ea typeface="Meiryo UI" pitchFamily="34" charset="-128"/>
                <a:cs typeface="Meiryo UI" pitchFamily="34" charset="-128"/>
              </a:rPr>
              <a:t>1</a:t>
            </a:r>
            <a:r>
              <a:rPr lang="ja-JP" altLang="es-EC" sz="1100" dirty="0" smtClean="0">
                <a:solidFill>
                  <a:srgbClr val="000066"/>
                </a:solidFill>
                <a:latin typeface="Meiryo UI" pitchFamily="34" charset="-128"/>
                <a:ea typeface="Meiryo UI" pitchFamily="34" charset="-128"/>
                <a:cs typeface="Meiryo UI" pitchFamily="34" charset="-128"/>
              </a:rPr>
              <a:t>月</a:t>
            </a:r>
            <a:r>
              <a:rPr lang="es-EC" altLang="ja-JP" sz="1100" dirty="0" smtClean="0">
                <a:solidFill>
                  <a:srgbClr val="000066"/>
                </a:solidFill>
                <a:latin typeface="Meiryo UI" pitchFamily="34" charset="-128"/>
                <a:ea typeface="Meiryo UI" pitchFamily="34" charset="-128"/>
                <a:cs typeface="Meiryo UI" pitchFamily="34" charset="-128"/>
              </a:rPr>
              <a:t>1</a:t>
            </a:r>
            <a:r>
              <a:rPr lang="es-EC" altLang="ja-JP" sz="1100" dirty="0">
                <a:solidFill>
                  <a:srgbClr val="000066"/>
                </a:solidFill>
                <a:latin typeface="Meiryo UI" pitchFamily="34" charset="-128"/>
                <a:ea typeface="Meiryo UI" pitchFamily="34" charset="-128"/>
                <a:cs typeface="Meiryo UI" pitchFamily="34" charset="-128"/>
              </a:rPr>
              <a:t>6</a:t>
            </a:r>
            <a:r>
              <a:rPr lang="ja-JP" altLang="es-EC" sz="1100" dirty="0" smtClean="0">
                <a:solidFill>
                  <a:srgbClr val="000066"/>
                </a:solidFill>
                <a:latin typeface="Meiryo UI" pitchFamily="34" charset="-128"/>
                <a:ea typeface="Meiryo UI" pitchFamily="34" charset="-128"/>
                <a:cs typeface="Meiryo UI" pitchFamily="34" charset="-128"/>
              </a:rPr>
              <a:t>日</a:t>
            </a:r>
            <a:endParaRPr lang="es-EC" altLang="es-EC" sz="1100" dirty="0">
              <a:solidFill>
                <a:srgbClr val="000066"/>
              </a:solidFill>
              <a:latin typeface="Meiryo UI" pitchFamily="34" charset="-128"/>
              <a:ea typeface="Meiryo UI" pitchFamily="34" charset="-128"/>
              <a:cs typeface="Meiryo UI" pitchFamily="34" charset="-128"/>
            </a:endParaRPr>
          </a:p>
          <a:p>
            <a:pPr marL="342900" indent="-342900" algn="ctr" fontAlgn="auto">
              <a:spcBef>
                <a:spcPct val="20000"/>
              </a:spcBef>
              <a:spcAft>
                <a:spcPts val="0"/>
              </a:spcAft>
              <a:buFont typeface="Arial" pitchFamily="34" charset="0"/>
              <a:buNone/>
              <a:defRPr/>
            </a:pPr>
            <a:endParaRPr lang="es-EC" sz="1000"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ja-JP" altLang="es-EC" sz="1000" u="sng" dirty="0">
                <a:solidFill>
                  <a:srgbClr val="000066"/>
                </a:solidFill>
                <a:latin typeface="Meiryo UI" pitchFamily="34" charset="-128"/>
                <a:ea typeface="Meiryo UI" pitchFamily="34" charset="-128"/>
                <a:cs typeface="Meiryo UI" pitchFamily="34" charset="-128"/>
              </a:rPr>
              <a:t>計画実施前</a:t>
            </a:r>
            <a:endParaRPr lang="es-EC" altLang="ja-JP" sz="1000" u="sng"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es-EC" sz="1000" dirty="0">
                <a:latin typeface="Meiryo UI" pitchFamily="34" charset="-128"/>
                <a:ea typeface="Meiryo UI" pitchFamily="34" charset="-128"/>
                <a:cs typeface="Meiryo UI" pitchFamily="34" charset="-128"/>
              </a:rPr>
              <a:t/>
            </a:r>
            <a:br>
              <a:rPr lang="es-EC" sz="1000" dirty="0">
                <a:latin typeface="Meiryo UI" pitchFamily="34" charset="-128"/>
                <a:ea typeface="Meiryo UI" pitchFamily="34" charset="-128"/>
                <a:cs typeface="Meiryo UI" pitchFamily="34" charset="-128"/>
              </a:rPr>
            </a:b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S" sz="1000" u="sng"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ja-JP" altLang="es-EC" sz="1000" u="sng" dirty="0" smtClean="0">
                <a:solidFill>
                  <a:srgbClr val="000066"/>
                </a:solidFill>
                <a:latin typeface="Meiryo UI" pitchFamily="34" charset="-128"/>
                <a:ea typeface="Meiryo UI" pitchFamily="34" charset="-128"/>
                <a:cs typeface="Meiryo UI" pitchFamily="34" charset="-128"/>
              </a:rPr>
              <a:t>署</a:t>
            </a:r>
            <a:r>
              <a:rPr lang="ja-JP" altLang="es-EC" sz="1000" u="sng" dirty="0">
                <a:solidFill>
                  <a:srgbClr val="000066"/>
                </a:solidFill>
                <a:latin typeface="Meiryo UI" pitchFamily="34" charset="-128"/>
                <a:ea typeface="Meiryo UI" pitchFamily="34" charset="-128"/>
                <a:cs typeface="Meiryo UI" pitchFamily="34" charset="-128"/>
              </a:rPr>
              <a:t>名</a:t>
            </a:r>
            <a:r>
              <a:rPr lang="ja-JP" altLang="es-EC" sz="1000" u="sng" dirty="0" smtClean="0">
                <a:solidFill>
                  <a:srgbClr val="000066"/>
                </a:solidFill>
                <a:latin typeface="Meiryo UI" pitchFamily="34" charset="-128"/>
                <a:ea typeface="Meiryo UI" pitchFamily="34" charset="-128"/>
                <a:cs typeface="Meiryo UI" pitchFamily="34" charset="-128"/>
              </a:rPr>
              <a:t>式</a:t>
            </a:r>
            <a:endParaRPr lang="es-EC" sz="1000"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p:txBody>
      </p:sp>
      <p:pic>
        <p:nvPicPr>
          <p:cNvPr id="2051" name="Picture 2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57213" y="4065588"/>
            <a:ext cx="2790825"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4 Título"/>
          <p:cNvSpPr>
            <a:spLocks noGrp="1"/>
          </p:cNvSpPr>
          <p:nvPr>
            <p:ph type="title"/>
          </p:nvPr>
        </p:nvSpPr>
        <p:spPr>
          <a:xfrm>
            <a:off x="0" y="274638"/>
            <a:ext cx="9144000" cy="296862"/>
          </a:xfrm>
          <a:solidFill>
            <a:srgbClr val="000066"/>
          </a:solidFill>
        </p:spPr>
        <p:txBody>
          <a:bodyPr/>
          <a:lstStyle/>
          <a:p>
            <a:pPr eaLnBrk="1" hangingPunct="1"/>
            <a:r>
              <a:rPr lang="ja-JP" altLang="es-EC" sz="1200" b="1" smtClean="0">
                <a:solidFill>
                  <a:srgbClr val="FFFFFF"/>
                </a:solidFill>
                <a:latin typeface="Meiryo UI" pitchFamily="34" charset="-128"/>
                <a:ea typeface="Meiryo UI" pitchFamily="34" charset="-128"/>
                <a:cs typeface="Meiryo UI" pitchFamily="34" charset="-128"/>
              </a:rPr>
              <a:t>対エクアドル草の根・人間の安全保障無償資金協力</a:t>
            </a:r>
            <a:endParaRPr lang="es-EC" sz="1200" b="1" dirty="0" smtClean="0">
              <a:latin typeface="Meiryo UI" pitchFamily="34" charset="-128"/>
              <a:ea typeface="Meiryo UI" pitchFamily="34" charset="-128"/>
              <a:cs typeface="Meiryo UI" pitchFamily="34" charset="-128"/>
            </a:endParaRPr>
          </a:p>
        </p:txBody>
      </p:sp>
      <p:sp>
        <p:nvSpPr>
          <p:cNvPr id="8197" name="5 Marcador de contenido"/>
          <p:cNvSpPr>
            <a:spLocks noGrp="1"/>
          </p:cNvSpPr>
          <p:nvPr>
            <p:ph sz="half" idx="1"/>
          </p:nvPr>
        </p:nvSpPr>
        <p:spPr>
          <a:xfrm>
            <a:off x="214313" y="659284"/>
            <a:ext cx="4038600" cy="3705820"/>
          </a:xfrm>
          <a:noFill/>
        </p:spPr>
        <p:txBody>
          <a:bodyPr wrap="square">
            <a:normAutofit/>
          </a:bodyPr>
          <a:lstStyle/>
          <a:p>
            <a:pPr algn="ctr">
              <a:buNone/>
              <a:defRPr/>
            </a:pPr>
            <a:r>
              <a:rPr lang="ja-JP" altLang="es-EC" sz="1200" b="1" dirty="0">
                <a:solidFill>
                  <a:srgbClr val="002060"/>
                </a:solidFill>
                <a:latin typeface="Meiryo UI" pitchFamily="50" charset="-128"/>
                <a:ea typeface="Meiryo UI" pitchFamily="50" charset="-128"/>
                <a:cs typeface="Meiryo UI" pitchFamily="50" charset="-128"/>
              </a:rPr>
              <a:t>「共に乗り越えよう特別支援学校教室建設計画」</a:t>
            </a:r>
            <a:endParaRPr lang="es-EC" altLang="es-EC" sz="1200" b="1" dirty="0" smtClean="0">
              <a:solidFill>
                <a:srgbClr val="002060"/>
              </a:solidFill>
              <a:latin typeface="Meiryo UI" pitchFamily="50" charset="-128"/>
              <a:ea typeface="Meiryo UI" pitchFamily="50" charset="-128"/>
              <a:cs typeface="Meiryo UI" pitchFamily="50" charset="-128"/>
            </a:endParaRPr>
          </a:p>
          <a:p>
            <a:pPr marL="0" indent="0" algn="just" eaLnBrk="1" hangingPunct="1">
              <a:buFont typeface="Arial" charset="0"/>
              <a:buNone/>
              <a:defRPr/>
            </a:pPr>
            <a:endParaRPr lang="es-ES"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s-EC" sz="1050" dirty="0" smtClean="0">
                <a:solidFill>
                  <a:srgbClr val="002060"/>
                </a:solidFill>
                <a:latin typeface="Meiryo UI" pitchFamily="50" charset="-128"/>
                <a:ea typeface="Meiryo UI" pitchFamily="50" charset="-128"/>
                <a:cs typeface="Meiryo UI" pitchFamily="50" charset="-128"/>
              </a:rPr>
              <a:t>　</a:t>
            </a:r>
            <a:r>
              <a:rPr lang="ja-JP" altLang="es-EC" sz="1000" dirty="0" smtClean="0">
                <a:solidFill>
                  <a:srgbClr val="002060"/>
                </a:solidFill>
                <a:latin typeface="Meiryo UI" pitchFamily="50" charset="-128"/>
                <a:ea typeface="Meiryo UI" pitchFamily="50" charset="-128"/>
                <a:cs typeface="Meiryo UI" pitchFamily="50" charset="-128"/>
              </a:rPr>
              <a:t>在エクアドル日本国大使館において</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平成</a:t>
            </a:r>
            <a:r>
              <a:rPr lang="en-US" altLang="es-EC" sz="1000" dirty="0" smtClean="0">
                <a:solidFill>
                  <a:srgbClr val="002060"/>
                </a:solidFill>
                <a:latin typeface="Meiryo UI" pitchFamily="50" charset="-128"/>
                <a:ea typeface="Meiryo UI" pitchFamily="50" charset="-128"/>
                <a:cs typeface="Meiryo UI" pitchFamily="50" charset="-128"/>
              </a:rPr>
              <a:t>28</a:t>
            </a:r>
            <a:r>
              <a:rPr lang="ja-JP" altLang="es-EC" sz="1000" dirty="0" smtClean="0">
                <a:solidFill>
                  <a:srgbClr val="002060"/>
                </a:solidFill>
                <a:latin typeface="Meiryo UI" pitchFamily="50" charset="-128"/>
                <a:ea typeface="Meiryo UI" pitchFamily="50" charset="-128"/>
                <a:cs typeface="Meiryo UI" pitchFamily="50" charset="-128"/>
              </a:rPr>
              <a:t>年度草の根・人間の安全保障無償資金協力</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a:solidFill>
                  <a:srgbClr val="002060"/>
                </a:solidFill>
                <a:latin typeface="Meiryo UI" pitchFamily="50" charset="-128"/>
                <a:ea typeface="Meiryo UI" pitchFamily="50" charset="-128"/>
                <a:cs typeface="Meiryo UI" pitchFamily="50" charset="-128"/>
              </a:rPr>
              <a:t>共に乗り越えよう特別支援学校教室建設計画」</a:t>
            </a:r>
            <a:r>
              <a:rPr lang="ja-JP" altLang="es-EC" sz="1000" dirty="0" smtClean="0">
                <a:solidFill>
                  <a:srgbClr val="002060"/>
                </a:solidFill>
                <a:latin typeface="Meiryo UI" pitchFamily="50" charset="-128"/>
                <a:ea typeface="Meiryo UI" pitchFamily="50" charset="-128"/>
                <a:cs typeface="Meiryo UI" pitchFamily="50" charset="-128"/>
              </a:rPr>
              <a:t>のための、当館</a:t>
            </a:r>
            <a:r>
              <a:rPr lang="ja-JP" altLang="en-US" sz="1000" dirty="0" smtClean="0">
                <a:solidFill>
                  <a:srgbClr val="002060"/>
                </a:solidFill>
                <a:latin typeface="Meiryo UI" pitchFamily="50" charset="-128"/>
                <a:ea typeface="Meiryo UI" pitchFamily="50" charset="-128"/>
                <a:cs typeface="Meiryo UI" pitchFamily="50" charset="-128"/>
              </a:rPr>
              <a:t>と</a:t>
            </a:r>
            <a:r>
              <a:rPr lang="ja-JP" altLang="es-EC" sz="1000" dirty="0" smtClean="0">
                <a:solidFill>
                  <a:srgbClr val="002060"/>
                </a:solidFill>
                <a:latin typeface="Meiryo UI" pitchFamily="50" charset="-128"/>
                <a:ea typeface="Meiryo UI" pitchFamily="50" charset="-128"/>
                <a:cs typeface="Meiryo UI" pitchFamily="50" charset="-128"/>
              </a:rPr>
              <a:t>チョネ</a:t>
            </a:r>
            <a:r>
              <a:rPr lang="ja-JP" altLang="en-US" sz="1000" dirty="0" smtClean="0">
                <a:solidFill>
                  <a:srgbClr val="002060"/>
                </a:solidFill>
                <a:latin typeface="Meiryo UI" pitchFamily="50" charset="-128"/>
                <a:ea typeface="Meiryo UI" pitchFamily="50" charset="-128"/>
                <a:cs typeface="Meiryo UI" pitchFamily="50" charset="-128"/>
              </a:rPr>
              <a:t>市による贈与契約</a:t>
            </a:r>
            <a:r>
              <a:rPr lang="ja-JP" altLang="es-EC" sz="1000" dirty="0" smtClean="0">
                <a:solidFill>
                  <a:srgbClr val="002060"/>
                </a:solidFill>
                <a:latin typeface="Meiryo UI" pitchFamily="50" charset="-128"/>
                <a:ea typeface="Meiryo UI" pitchFamily="50" charset="-128"/>
                <a:cs typeface="Meiryo UI" pitchFamily="50" charset="-128"/>
              </a:rPr>
              <a:t>署名式が行なわれました。</a:t>
            </a:r>
            <a:endParaRPr lang="en-US" altLang="ja-JP" sz="10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endParaRPr lang="en-US" altLang="ja-JP" sz="1000" dirty="0" smtClean="0">
              <a:no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00" dirty="0" smtClean="0">
                <a:solidFill>
                  <a:srgbClr val="002060"/>
                </a:solidFill>
                <a:latin typeface="Meiryo UI" pitchFamily="50" charset="-128"/>
                <a:ea typeface="Meiryo UI" pitchFamily="50" charset="-128"/>
                <a:cs typeface="Meiryo UI" pitchFamily="50" charset="-128"/>
              </a:rPr>
              <a:t>　当サ</a:t>
            </a:r>
            <a:r>
              <a:rPr lang="ja-JP" altLang="en-US" sz="1000" dirty="0">
                <a:solidFill>
                  <a:srgbClr val="002060"/>
                </a:solidFill>
                <a:latin typeface="Meiryo UI" pitchFamily="50" charset="-128"/>
                <a:ea typeface="Meiryo UI" pitchFamily="50" charset="-128"/>
                <a:cs typeface="Meiryo UI" pitchFamily="50" charset="-128"/>
              </a:rPr>
              <a:t>イ</a:t>
            </a:r>
            <a:r>
              <a:rPr lang="ja-JP" altLang="en-US" sz="1000" dirty="0" smtClean="0">
                <a:solidFill>
                  <a:srgbClr val="002060"/>
                </a:solidFill>
                <a:latin typeface="Meiryo UI" pitchFamily="50" charset="-128"/>
                <a:ea typeface="Meiryo UI" pitchFamily="50" charset="-128"/>
                <a:cs typeface="Meiryo UI" pitchFamily="50" charset="-128"/>
              </a:rPr>
              <a:t>ト</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s-EC" sz="1000" dirty="0">
                <a:solidFill>
                  <a:srgbClr val="002060"/>
                </a:solidFill>
                <a:latin typeface="Meiryo UI" pitchFamily="50" charset="-128"/>
                <a:ea typeface="Meiryo UI" pitchFamily="50" charset="-128"/>
                <a:cs typeface="Meiryo UI" pitchFamily="50" charset="-128"/>
              </a:rPr>
              <a:t>共に乗り越えよう特別支援学校」</a:t>
            </a:r>
            <a:r>
              <a:rPr lang="ja-JP" altLang="es-EC" sz="1000" dirty="0" smtClean="0">
                <a:solidFill>
                  <a:srgbClr val="002060"/>
                </a:solidFill>
                <a:latin typeface="Meiryo UI" pitchFamily="50" charset="-128"/>
                <a:ea typeface="Meiryo UI" pitchFamily="50" charset="-128"/>
                <a:cs typeface="Meiryo UI" pitchFamily="50" charset="-128"/>
              </a:rPr>
              <a:t>は</a:t>
            </a:r>
            <a:r>
              <a:rPr lang="ja-JP" altLang="es-EC" sz="1000" dirty="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同市中心部に位置し</a:t>
            </a:r>
            <a:r>
              <a:rPr lang="ja-JP" altLang="es-EC" sz="1000" dirty="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１９８１</a:t>
            </a:r>
            <a:r>
              <a:rPr lang="ja-JP" altLang="es-EC" sz="1000" dirty="0">
                <a:solidFill>
                  <a:srgbClr val="002060"/>
                </a:solidFill>
                <a:latin typeface="Meiryo UI" pitchFamily="50" charset="-128"/>
                <a:ea typeface="Meiryo UI" pitchFamily="50" charset="-128"/>
                <a:cs typeface="Meiryo UI" pitchFamily="50" charset="-128"/>
              </a:rPr>
              <a:t>年に設立さ</a:t>
            </a:r>
            <a:r>
              <a:rPr lang="ja-JP" altLang="es-EC" sz="1000" dirty="0" smtClean="0">
                <a:solidFill>
                  <a:srgbClr val="002060"/>
                </a:solidFill>
                <a:latin typeface="Meiryo UI" pitchFamily="50" charset="-128"/>
                <a:ea typeface="Meiryo UI" pitchFamily="50" charset="-128"/>
                <a:cs typeface="Meiryo UI" pitchFamily="50" charset="-128"/>
              </a:rPr>
              <a:t>れ、現在障</a:t>
            </a:r>
            <a:r>
              <a:rPr lang="ja-JP" altLang="es-EC" sz="1000" dirty="0">
                <a:solidFill>
                  <a:srgbClr val="002060"/>
                </a:solidFill>
                <a:latin typeface="Meiryo UI" pitchFamily="50" charset="-128"/>
                <a:ea typeface="Meiryo UI" pitchFamily="50" charset="-128"/>
                <a:cs typeface="Meiryo UI" pitchFamily="50" charset="-128"/>
              </a:rPr>
              <a:t>がいを持つ未就学児から小学５年までの１３５名（８学級）の生徒に対</a:t>
            </a:r>
            <a:r>
              <a:rPr lang="ja-JP" altLang="es-EC" sz="1000" dirty="0" smtClean="0">
                <a:solidFill>
                  <a:srgbClr val="002060"/>
                </a:solidFill>
                <a:latin typeface="Meiryo UI" pitchFamily="50" charset="-128"/>
                <a:ea typeface="Meiryo UI" pitchFamily="50" charset="-128"/>
                <a:cs typeface="Meiryo UI" pitchFamily="50" charset="-128"/>
              </a:rPr>
              <a:t>し、教</a:t>
            </a:r>
            <a:r>
              <a:rPr lang="ja-JP" altLang="es-EC" sz="1000" dirty="0">
                <a:solidFill>
                  <a:srgbClr val="002060"/>
                </a:solidFill>
                <a:latin typeface="Meiryo UI" pitchFamily="50" charset="-128"/>
                <a:ea typeface="Meiryo UI" pitchFamily="50" charset="-128"/>
                <a:cs typeface="Meiryo UI" pitchFamily="50" charset="-128"/>
              </a:rPr>
              <a:t>職員１６名体制で特別支援教育を実施して</a:t>
            </a:r>
            <a:r>
              <a:rPr lang="ja-JP" altLang="es-EC" sz="1000" dirty="0" smtClean="0">
                <a:solidFill>
                  <a:srgbClr val="002060"/>
                </a:solidFill>
                <a:latin typeface="Meiryo UI" pitchFamily="50" charset="-128"/>
                <a:ea typeface="Meiryo UI" pitchFamily="50" charset="-128"/>
                <a:cs typeface="Meiryo UI" pitchFamily="50" charset="-128"/>
              </a:rPr>
              <a:t>います。</a:t>
            </a:r>
            <a:r>
              <a:rPr lang="ja-JP" altLang="es-EC" sz="1000" dirty="0">
                <a:solidFill>
                  <a:srgbClr val="002060"/>
                </a:solidFill>
                <a:latin typeface="Meiryo UI" pitchFamily="50" charset="-128"/>
                <a:ea typeface="Meiryo UI" pitchFamily="50" charset="-128"/>
                <a:cs typeface="Meiryo UI" pitchFamily="50" charset="-128"/>
              </a:rPr>
              <a:t>同校では教室不足によ</a:t>
            </a:r>
            <a:r>
              <a:rPr lang="ja-JP" altLang="es-EC" sz="1000" dirty="0" smtClean="0">
                <a:solidFill>
                  <a:srgbClr val="002060"/>
                </a:solidFill>
                <a:latin typeface="Meiryo UI" pitchFamily="50" charset="-128"/>
                <a:ea typeface="Meiryo UI" pitchFamily="50" charset="-128"/>
                <a:cs typeface="Meiryo UI" pitchFamily="50" charset="-128"/>
              </a:rPr>
              <a:t>り、小</a:t>
            </a:r>
            <a:r>
              <a:rPr lang="ja-JP" altLang="es-EC" sz="1000" dirty="0">
                <a:solidFill>
                  <a:srgbClr val="002060"/>
                </a:solidFill>
                <a:latin typeface="Meiryo UI" pitchFamily="50" charset="-128"/>
                <a:ea typeface="Meiryo UI" pitchFamily="50" charset="-128"/>
                <a:cs typeface="Meiryo UI" pitchFamily="50" charset="-128"/>
              </a:rPr>
              <a:t>学５年の２学級及び未就学児の４学級（０～</a:t>
            </a:r>
            <a:r>
              <a:rPr lang="ja-JP" altLang="es-EC" sz="1000">
                <a:solidFill>
                  <a:srgbClr val="002060"/>
                </a:solidFill>
                <a:latin typeface="Meiryo UI" pitchFamily="50" charset="-128"/>
                <a:ea typeface="Meiryo UI" pitchFamily="50" charset="-128"/>
                <a:cs typeface="Meiryo UI" pitchFamily="50" charset="-128"/>
              </a:rPr>
              <a:t>２</a:t>
            </a:r>
            <a:r>
              <a:rPr lang="ja-JP" altLang="es-EC" sz="1000" smtClean="0">
                <a:solidFill>
                  <a:srgbClr val="002060"/>
                </a:solidFill>
                <a:latin typeface="Meiryo UI" pitchFamily="50" charset="-128"/>
                <a:ea typeface="Meiryo UI" pitchFamily="50" charset="-128"/>
                <a:cs typeface="Meiryo UI" pitchFamily="50" charset="-128"/>
              </a:rPr>
              <a:t>歳，３歳，４歳，５</a:t>
            </a:r>
            <a:r>
              <a:rPr lang="ja-JP" altLang="es-EC" sz="1000" dirty="0">
                <a:solidFill>
                  <a:srgbClr val="002060"/>
                </a:solidFill>
                <a:latin typeface="Meiryo UI" pitchFamily="50" charset="-128"/>
                <a:ea typeface="Meiryo UI" pitchFamily="50" charset="-128"/>
                <a:cs typeface="Meiryo UI" pitchFamily="50" charset="-128"/>
              </a:rPr>
              <a:t>～６歳）</a:t>
            </a:r>
            <a:r>
              <a:rPr lang="ja-JP" altLang="es-EC" sz="1000" dirty="0" smtClean="0">
                <a:solidFill>
                  <a:srgbClr val="002060"/>
                </a:solidFill>
                <a:latin typeface="Meiryo UI" pitchFamily="50" charset="-128"/>
                <a:ea typeface="Meiryo UI" pitchFamily="50" charset="-128"/>
                <a:cs typeface="Meiryo UI" pitchFamily="50" charset="-128"/>
              </a:rPr>
              <a:t>が、そ</a:t>
            </a:r>
            <a:r>
              <a:rPr lang="ja-JP" altLang="es-EC" sz="1000" dirty="0">
                <a:solidFill>
                  <a:srgbClr val="002060"/>
                </a:solidFill>
                <a:latin typeface="Meiryo UI" pitchFamily="50" charset="-128"/>
                <a:ea typeface="Meiryo UI" pitchFamily="50" charset="-128"/>
                <a:cs typeface="Meiryo UI" pitchFamily="50" charset="-128"/>
              </a:rPr>
              <a:t>れぞれ１教室を共同で使用してお</a:t>
            </a:r>
            <a:r>
              <a:rPr lang="ja-JP" altLang="es-EC" sz="1000" dirty="0" smtClean="0">
                <a:solidFill>
                  <a:srgbClr val="002060"/>
                </a:solidFill>
                <a:latin typeface="Meiryo UI" pitchFamily="50" charset="-128"/>
                <a:ea typeface="Meiryo UI" pitchFamily="50" charset="-128"/>
                <a:cs typeface="Meiryo UI" pitchFamily="50" charset="-128"/>
              </a:rPr>
              <a:t>り、海</a:t>
            </a:r>
            <a:r>
              <a:rPr lang="ja-JP" altLang="es-EC" sz="1000" dirty="0">
                <a:solidFill>
                  <a:srgbClr val="002060"/>
                </a:solidFill>
                <a:latin typeface="Meiryo UI" pitchFamily="50" charset="-128"/>
                <a:ea typeface="Meiryo UI" pitchFamily="50" charset="-128"/>
                <a:cs typeface="Meiryo UI" pitchFamily="50" charset="-128"/>
              </a:rPr>
              <a:t>岸沿いに位置する同地域は気温と湿度が高いた</a:t>
            </a:r>
            <a:r>
              <a:rPr lang="ja-JP" altLang="es-EC" sz="1000" dirty="0" smtClean="0">
                <a:solidFill>
                  <a:srgbClr val="002060"/>
                </a:solidFill>
                <a:latin typeface="Meiryo UI" pitchFamily="50" charset="-128"/>
                <a:ea typeface="Meiryo UI" pitchFamily="50" charset="-128"/>
                <a:cs typeface="Meiryo UI" pitchFamily="50" charset="-128"/>
              </a:rPr>
              <a:t>め、過</a:t>
            </a:r>
            <a:r>
              <a:rPr lang="ja-JP" altLang="es-EC" sz="1000" dirty="0">
                <a:solidFill>
                  <a:srgbClr val="002060"/>
                </a:solidFill>
                <a:latin typeface="Meiryo UI" pitchFamily="50" charset="-128"/>
                <a:ea typeface="Meiryo UI" pitchFamily="50" charset="-128"/>
                <a:cs typeface="Meiryo UI" pitchFamily="50" charset="-128"/>
              </a:rPr>
              <a:t>密状態にある教室は適切な学習環境</a:t>
            </a:r>
            <a:r>
              <a:rPr lang="ja-JP" altLang="es-EC" sz="1000" dirty="0" smtClean="0">
                <a:solidFill>
                  <a:srgbClr val="002060"/>
                </a:solidFill>
                <a:latin typeface="Meiryo UI" pitchFamily="50" charset="-128"/>
                <a:ea typeface="Meiryo UI" pitchFamily="50" charset="-128"/>
                <a:cs typeface="Meiryo UI" pitchFamily="50" charset="-128"/>
              </a:rPr>
              <a:t>にありませ</a:t>
            </a:r>
            <a:r>
              <a:rPr lang="ja-JP" altLang="es-EC" sz="1000" dirty="0">
                <a:solidFill>
                  <a:srgbClr val="002060"/>
                </a:solidFill>
                <a:latin typeface="Meiryo UI" pitchFamily="50" charset="-128"/>
                <a:ea typeface="Meiryo UI" pitchFamily="50" charset="-128"/>
                <a:cs typeface="Meiryo UI" pitchFamily="50" charset="-128"/>
              </a:rPr>
              <a:t>ん</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s-EC" sz="1000" dirty="0">
                <a:solidFill>
                  <a:srgbClr val="002060"/>
                </a:solidFill>
                <a:latin typeface="Meiryo UI" pitchFamily="50" charset="-128"/>
                <a:ea typeface="Meiryo UI" pitchFamily="50" charset="-128"/>
                <a:cs typeface="Meiryo UI" pitchFamily="50" charset="-128"/>
              </a:rPr>
              <a:t>ま</a:t>
            </a:r>
            <a:r>
              <a:rPr lang="ja-JP" altLang="es-EC" sz="1000" dirty="0" smtClean="0">
                <a:solidFill>
                  <a:srgbClr val="002060"/>
                </a:solidFill>
                <a:latin typeface="Meiryo UI" pitchFamily="50" charset="-128"/>
                <a:ea typeface="Meiryo UI" pitchFamily="50" charset="-128"/>
                <a:cs typeface="Meiryo UI" pitchFamily="50" charset="-128"/>
              </a:rPr>
              <a:t>た、特</a:t>
            </a:r>
            <a:r>
              <a:rPr lang="ja-JP" altLang="es-EC" sz="1000" dirty="0">
                <a:solidFill>
                  <a:srgbClr val="002060"/>
                </a:solidFill>
                <a:latin typeface="Meiryo UI" pitchFamily="50" charset="-128"/>
                <a:ea typeface="Meiryo UI" pitchFamily="50" charset="-128"/>
                <a:cs typeface="Meiryo UI" pitchFamily="50" charset="-128"/>
              </a:rPr>
              <a:t>別支援教育にとって欠かせない作業療法並びに理学療法用の教室も不足して</a:t>
            </a:r>
            <a:r>
              <a:rPr lang="ja-JP" altLang="es-EC" sz="1000" dirty="0" smtClean="0">
                <a:solidFill>
                  <a:srgbClr val="002060"/>
                </a:solidFill>
                <a:latin typeface="Meiryo UI" pitchFamily="50" charset="-128"/>
                <a:ea typeface="Meiryo UI" pitchFamily="50" charset="-128"/>
                <a:cs typeface="Meiryo UI" pitchFamily="50" charset="-128"/>
              </a:rPr>
              <a:t>います。</a:t>
            </a:r>
            <a:r>
              <a:rPr lang="ja-JP" altLang="es-EC" sz="1000" dirty="0">
                <a:solidFill>
                  <a:srgbClr val="002060"/>
                </a:solidFill>
                <a:latin typeface="Meiryo UI" pitchFamily="50" charset="-128"/>
                <a:ea typeface="Meiryo UI" pitchFamily="50" charset="-128"/>
                <a:cs typeface="Meiryo UI" pitchFamily="50" charset="-128"/>
              </a:rPr>
              <a:t>加え</a:t>
            </a:r>
            <a:r>
              <a:rPr lang="ja-JP" altLang="es-EC" sz="1000" dirty="0" smtClean="0">
                <a:solidFill>
                  <a:srgbClr val="002060"/>
                </a:solidFill>
                <a:latin typeface="Meiryo UI" pitchFamily="50" charset="-128"/>
                <a:ea typeface="Meiryo UI" pitchFamily="50" charset="-128"/>
                <a:cs typeface="Meiryo UI" pitchFamily="50" charset="-128"/>
              </a:rPr>
              <a:t>て、同</a:t>
            </a:r>
            <a:r>
              <a:rPr lang="ja-JP" altLang="es-EC" sz="1000" dirty="0">
                <a:solidFill>
                  <a:srgbClr val="002060"/>
                </a:solidFill>
                <a:latin typeface="Meiryo UI" pitchFamily="50" charset="-128"/>
                <a:ea typeface="Meiryo UI" pitchFamily="50" charset="-128"/>
                <a:cs typeface="Meiryo UI" pitchFamily="50" charset="-128"/>
              </a:rPr>
              <a:t>校は上記震災にて被災</a:t>
            </a:r>
            <a:r>
              <a:rPr lang="ja-JP" altLang="es-EC" sz="1000" dirty="0" smtClean="0">
                <a:solidFill>
                  <a:srgbClr val="002060"/>
                </a:solidFill>
                <a:latin typeface="Meiryo UI" pitchFamily="50" charset="-128"/>
                <a:ea typeface="Meiryo UI" pitchFamily="50" charset="-128"/>
                <a:cs typeface="Meiryo UI" pitchFamily="50" charset="-128"/>
              </a:rPr>
              <a:t>し、全</a:t>
            </a:r>
            <a:r>
              <a:rPr lang="ja-JP" altLang="es-EC" sz="1000" dirty="0">
                <a:solidFill>
                  <a:srgbClr val="002060"/>
                </a:solidFill>
                <a:latin typeface="Meiryo UI" pitchFamily="50" charset="-128"/>
                <a:ea typeface="Meiryo UI" pitchFamily="50" charset="-128"/>
                <a:cs typeface="Meiryo UI" pitchFamily="50" charset="-128"/>
              </a:rPr>
              <a:t>ての建物が損壊</a:t>
            </a:r>
            <a:r>
              <a:rPr lang="ja-JP" altLang="es-EC" sz="1000" dirty="0" smtClean="0">
                <a:solidFill>
                  <a:srgbClr val="002060"/>
                </a:solidFill>
                <a:latin typeface="Meiryo UI" pitchFamily="50" charset="-128"/>
                <a:ea typeface="Meiryo UI" pitchFamily="50" charset="-128"/>
                <a:cs typeface="Meiryo UI" pitchFamily="50" charset="-128"/>
              </a:rPr>
              <a:t>し、一</a:t>
            </a:r>
            <a:r>
              <a:rPr lang="ja-JP" altLang="es-EC" sz="1000" dirty="0">
                <a:solidFill>
                  <a:srgbClr val="002060"/>
                </a:solidFill>
                <a:latin typeface="Meiryo UI" pitchFamily="50" charset="-128"/>
                <a:ea typeface="Meiryo UI" pitchFamily="50" charset="-128"/>
                <a:cs typeface="Meiryo UI" pitchFamily="50" charset="-128"/>
              </a:rPr>
              <a:t>部の校舎は修築なしでは使用できないほどの損害</a:t>
            </a:r>
            <a:r>
              <a:rPr lang="ja-JP" altLang="es-EC" sz="1000" dirty="0" smtClean="0">
                <a:solidFill>
                  <a:srgbClr val="002060"/>
                </a:solidFill>
                <a:latin typeface="Meiryo UI" pitchFamily="50" charset="-128"/>
                <a:ea typeface="Meiryo UI" pitchFamily="50" charset="-128"/>
                <a:cs typeface="Meiryo UI" pitchFamily="50" charset="-128"/>
              </a:rPr>
              <a:t>を</a:t>
            </a:r>
            <a:r>
              <a:rPr lang="ja-JP" altLang="es-EC" sz="1000" dirty="0">
                <a:solidFill>
                  <a:srgbClr val="002060"/>
                </a:solidFill>
                <a:latin typeface="Meiryo UI" pitchFamily="50" charset="-128"/>
                <a:ea typeface="Meiryo UI" pitchFamily="50" charset="-128"/>
                <a:cs typeface="Meiryo UI" pitchFamily="50" charset="-128"/>
              </a:rPr>
              <a:t>被</a:t>
            </a:r>
            <a:r>
              <a:rPr lang="ja-JP" altLang="es-EC" sz="1000" dirty="0" smtClean="0">
                <a:solidFill>
                  <a:srgbClr val="002060"/>
                </a:solidFill>
                <a:latin typeface="Meiryo UI" pitchFamily="50" charset="-128"/>
                <a:ea typeface="Meiryo UI" pitchFamily="50" charset="-128"/>
                <a:cs typeface="Meiryo UI" pitchFamily="50" charset="-128"/>
              </a:rPr>
              <a:t>りました</a:t>
            </a:r>
            <a:r>
              <a:rPr lang="ja-JP" altLang="es-EC" sz="1000" dirty="0">
                <a:solidFill>
                  <a:srgbClr val="002060"/>
                </a:solidFill>
                <a:latin typeface="Meiryo UI" pitchFamily="50" charset="-128"/>
                <a:ea typeface="Meiryo UI" pitchFamily="50" charset="-128"/>
                <a:cs typeface="Meiryo UI" pitchFamily="50" charset="-128"/>
              </a:rPr>
              <a:t>。</a:t>
            </a:r>
            <a:endParaRPr lang="en-US" altLang="ja-JP" sz="10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00" dirty="0" smtClean="0">
                <a:solidFill>
                  <a:srgbClr val="002060"/>
                </a:solidFill>
                <a:latin typeface="Meiryo UI" pitchFamily="50" charset="-128"/>
                <a:ea typeface="Meiryo UI" pitchFamily="50" charset="-128"/>
                <a:cs typeface="Meiryo UI" pitchFamily="50" charset="-128"/>
              </a:rPr>
              <a:t>　</a:t>
            </a:r>
            <a:endParaRPr lang="en-US" altLang="ja-JP" sz="10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00" dirty="0">
                <a:solidFill>
                  <a:srgbClr val="002060"/>
                </a:solidFill>
                <a:latin typeface="Meiryo UI" pitchFamily="50" charset="-128"/>
                <a:ea typeface="Meiryo UI" pitchFamily="50" charset="-128"/>
                <a:cs typeface="Meiryo UI" pitchFamily="50" charset="-128"/>
              </a:rPr>
              <a:t>本計画は、前述</a:t>
            </a:r>
            <a:r>
              <a:rPr lang="ja-JP" altLang="en-US" sz="1000" dirty="0" smtClean="0">
                <a:solidFill>
                  <a:srgbClr val="002060"/>
                </a:solidFill>
                <a:latin typeface="Meiryo UI" pitchFamily="50" charset="-128"/>
                <a:ea typeface="Meiryo UI" pitchFamily="50" charset="-128"/>
                <a:cs typeface="Meiryo UI" pitchFamily="50" charset="-128"/>
              </a:rPr>
              <a:t>の</a:t>
            </a:r>
            <a:r>
              <a:rPr lang="ja-JP" altLang="es-EC" sz="1000" dirty="0" smtClean="0">
                <a:solidFill>
                  <a:srgbClr val="002060"/>
                </a:solidFill>
                <a:latin typeface="Meiryo UI" pitchFamily="50" charset="-128"/>
                <a:ea typeface="Meiryo UI" pitchFamily="50" charset="-128"/>
                <a:cs typeface="Meiryo UI" pitchFamily="50" charset="-128"/>
              </a:rPr>
              <a:t>特別支援学校において４教室</a:t>
            </a:r>
            <a:r>
              <a:rPr lang="ja-JP" altLang="en-US" sz="1000" dirty="0" smtClean="0">
                <a:solidFill>
                  <a:srgbClr val="002060"/>
                </a:solidFill>
                <a:latin typeface="Meiryo UI" pitchFamily="50" charset="-128"/>
                <a:ea typeface="Meiryo UI" pitchFamily="50" charset="-128"/>
                <a:cs typeface="Meiryo UI" pitchFamily="50" charset="-128"/>
              </a:rPr>
              <a:t>を</a:t>
            </a:r>
            <a:r>
              <a:rPr lang="ja-JP" altLang="en-US" sz="1000" dirty="0">
                <a:solidFill>
                  <a:srgbClr val="002060"/>
                </a:solidFill>
                <a:latin typeface="Meiryo UI" pitchFamily="50" charset="-128"/>
                <a:ea typeface="Meiryo UI" pitchFamily="50" charset="-128"/>
                <a:cs typeface="Meiryo UI" pitchFamily="50" charset="-128"/>
              </a:rPr>
              <a:t>建設することにより</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同校の教育環境及び各種療法環境の向上</a:t>
            </a:r>
            <a:r>
              <a:rPr lang="ja-JP" altLang="en-US" sz="1000" dirty="0" smtClean="0">
                <a:solidFill>
                  <a:srgbClr val="002060"/>
                </a:solidFill>
                <a:latin typeface="Meiryo UI" pitchFamily="50" charset="-128"/>
                <a:ea typeface="Meiryo UI" pitchFamily="50" charset="-128"/>
                <a:cs typeface="Meiryo UI" pitchFamily="50" charset="-128"/>
              </a:rPr>
              <a:t>に</a:t>
            </a:r>
            <a:r>
              <a:rPr lang="ja-JP" altLang="en-US" sz="1000" dirty="0">
                <a:solidFill>
                  <a:srgbClr val="002060"/>
                </a:solidFill>
                <a:latin typeface="Meiryo UI" pitchFamily="50" charset="-128"/>
                <a:ea typeface="Meiryo UI" pitchFamily="50" charset="-128"/>
                <a:cs typeface="Meiryo UI" pitchFamily="50" charset="-128"/>
              </a:rPr>
              <a:t>貢献しようとするものです。</a:t>
            </a:r>
          </a:p>
        </p:txBody>
      </p:sp>
      <p:sp>
        <p:nvSpPr>
          <p:cNvPr id="2057" name="AutoShape 6"/>
          <p:cNvSpPr>
            <a:spLocks noChangeArrowheads="1"/>
          </p:cNvSpPr>
          <p:nvPr/>
        </p:nvSpPr>
        <p:spPr bwMode="auto">
          <a:xfrm>
            <a:off x="2724150" y="4038600"/>
            <a:ext cx="647700" cy="215900"/>
          </a:xfrm>
          <a:prstGeom prst="wedgeRectCallout">
            <a:avLst>
              <a:gd name="adj1" fmla="val -115843"/>
              <a:gd name="adj2" fmla="val 212736"/>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a:solidFill>
                  <a:srgbClr val="002060"/>
                </a:solidFill>
                <a:latin typeface="Meiryo UI" pitchFamily="34" charset="-128"/>
                <a:ea typeface="Meiryo UI" pitchFamily="34" charset="-128"/>
                <a:cs typeface="Meiryo UI" pitchFamily="34" charset="-128"/>
              </a:rPr>
              <a:t>キト</a:t>
            </a:r>
            <a:endParaRPr lang="es-ES" sz="1100" dirty="0">
              <a:latin typeface="Meiryo UI" pitchFamily="34" charset="-128"/>
              <a:ea typeface="Meiryo UI" pitchFamily="34" charset="-128"/>
              <a:cs typeface="Meiryo UI" pitchFamily="34" charset="-128"/>
            </a:endParaRPr>
          </a:p>
        </p:txBody>
      </p:sp>
      <p:sp>
        <p:nvSpPr>
          <p:cNvPr id="14" name="AutoShape 6"/>
          <p:cNvSpPr>
            <a:spLocks noChangeArrowheads="1"/>
          </p:cNvSpPr>
          <p:nvPr/>
        </p:nvSpPr>
        <p:spPr bwMode="auto">
          <a:xfrm>
            <a:off x="683568" y="5036939"/>
            <a:ext cx="827608" cy="187722"/>
          </a:xfrm>
          <a:prstGeom prst="wedgeRectCallout">
            <a:avLst>
              <a:gd name="adj1" fmla="val 81753"/>
              <a:gd name="adj2" fmla="val -163934"/>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dirty="0" smtClean="0">
                <a:solidFill>
                  <a:srgbClr val="002060"/>
                </a:solidFill>
                <a:latin typeface="Meiryo UI" pitchFamily="34" charset="-128"/>
                <a:ea typeface="Meiryo UI" pitchFamily="34" charset="-128"/>
                <a:cs typeface="Meiryo UI" pitchFamily="34" charset="-128"/>
              </a:rPr>
              <a:t>チョネ</a:t>
            </a:r>
            <a:endParaRPr lang="es-EC" altLang="ja-JP" sz="1100" dirty="0">
              <a:solidFill>
                <a:srgbClr val="002060"/>
              </a:solidFill>
              <a:latin typeface="Meiryo UI" pitchFamily="34" charset="-128"/>
              <a:ea typeface="Meiryo UI" pitchFamily="34" charset="-128"/>
              <a:cs typeface="Meiryo UI" pitchFamily="34" charset="-128"/>
            </a:endParaRPr>
          </a:p>
        </p:txBody>
      </p:sp>
      <p:sp>
        <p:nvSpPr>
          <p:cNvPr id="16" name="8 Marcador de pie de página"/>
          <p:cNvSpPr>
            <a:spLocks noGrp="1"/>
          </p:cNvSpPr>
          <p:nvPr>
            <p:ph type="ftr" sz="quarter" idx="11"/>
          </p:nvPr>
        </p:nvSpPr>
        <p:spPr bwMode="auto">
          <a:xfrm>
            <a:off x="428625" y="6143625"/>
            <a:ext cx="8286750" cy="577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ja-JP" altLang="es-EC" sz="800" dirty="0" smtClean="0">
                <a:solidFill>
                  <a:srgbClr val="002060"/>
                </a:solidFill>
                <a:latin typeface="Meiryo UI" pitchFamily="34" charset="-128"/>
                <a:ea typeface="Meiryo UI" pitchFamily="34" charset="-128"/>
                <a:cs typeface="Meiryo UI" pitchFamily="34" charset="-128"/>
              </a:rPr>
              <a:t>在エクアドル日本国大使館、草の根・人間の安全保障無償資金協力</a:t>
            </a:r>
            <a:endParaRPr lang="es-EC" altLang="ja-JP" sz="800" dirty="0" smtClean="0">
              <a:solidFill>
                <a:srgbClr val="002060"/>
              </a:solidFill>
              <a:latin typeface="Meiryo UI" pitchFamily="34" charset="-128"/>
              <a:ea typeface="Meiryo UI" pitchFamily="34" charset="-128"/>
              <a:cs typeface="Meiryo UI" pitchFamily="34" charset="-128"/>
            </a:endParaRPr>
          </a:p>
          <a:p>
            <a:pPr eaLnBrk="1" hangingPunct="1"/>
            <a:r>
              <a:rPr lang="es-EC" altLang="ja-JP" sz="800" dirty="0" smtClean="0">
                <a:solidFill>
                  <a:srgbClr val="002060"/>
                </a:solidFill>
                <a:latin typeface="Meiryo UI" pitchFamily="34" charset="-128"/>
                <a:ea typeface="Meiryo UI" pitchFamily="34" charset="-128"/>
                <a:cs typeface="Meiryo UI" pitchFamily="34" charset="-128"/>
              </a:rPr>
              <a:t>Tel: 02 2278 700 (ext. 125, 126, 140), email: apc@qi.mofa.go.jp, Web: http://www.ec.emb-japan.go.jp</a:t>
            </a:r>
          </a:p>
        </p:txBody>
      </p:sp>
      <p:pic>
        <p:nvPicPr>
          <p:cNvPr id="17" name="18 Imagen"/>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220075" y="6021388"/>
            <a:ext cx="6715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Imagen 17"/>
          <p:cNvPicPr/>
          <p:nvPr/>
        </p:nvPicPr>
        <p:blipFill>
          <a:blip r:embed="rId4" cstate="screen">
            <a:extLst>
              <a:ext uri="{28A0092B-C50C-407E-A947-70E740481C1C}">
                <a14:useLocalDpi xmlns:a14="http://schemas.microsoft.com/office/drawing/2010/main"/>
              </a:ext>
            </a:extLst>
          </a:blip>
          <a:stretch>
            <a:fillRect/>
          </a:stretch>
        </p:blipFill>
        <p:spPr bwMode="auto">
          <a:xfrm>
            <a:off x="4427984" y="1701844"/>
            <a:ext cx="2160000" cy="1620000"/>
          </a:xfrm>
          <a:prstGeom prst="rect">
            <a:avLst/>
          </a:prstGeom>
          <a:noFill/>
          <a:ln>
            <a:noFill/>
          </a:ln>
        </p:spPr>
      </p:pic>
      <p:pic>
        <p:nvPicPr>
          <p:cNvPr id="19" name="Imagen 18"/>
          <p:cNvPicPr/>
          <p:nvPr/>
        </p:nvPicPr>
        <p:blipFill>
          <a:blip r:embed="rId5" cstate="screen">
            <a:extLst>
              <a:ext uri="{28A0092B-C50C-407E-A947-70E740481C1C}">
                <a14:useLocalDpi xmlns:a14="http://schemas.microsoft.com/office/drawing/2010/main"/>
              </a:ext>
            </a:extLst>
          </a:blip>
          <a:stretch>
            <a:fillRect/>
          </a:stretch>
        </p:blipFill>
        <p:spPr bwMode="auto">
          <a:xfrm>
            <a:off x="6769688" y="1701844"/>
            <a:ext cx="2160000" cy="1620000"/>
          </a:xfrm>
          <a:prstGeom prst="rect">
            <a:avLst/>
          </a:prstGeom>
          <a:noFill/>
          <a:ln>
            <a:noFill/>
          </a:ln>
        </p:spPr>
      </p:pic>
      <p:pic>
        <p:nvPicPr>
          <p:cNvPr id="3" name="Imagen 2"/>
          <p:cNvPicPr>
            <a:picLocks noChangeAspect="1"/>
          </p:cNvPicPr>
          <p:nvPr/>
        </p:nvPicPr>
        <p:blipFill rotWithShape="1">
          <a:blip r:embed="rId6" cstate="print">
            <a:extLst>
              <a:ext uri="{28A0092B-C50C-407E-A947-70E740481C1C}">
                <a14:useLocalDpi xmlns:a14="http://schemas.microsoft.com/office/drawing/2010/main" val="0"/>
              </a:ext>
            </a:extLst>
          </a:blip>
          <a:srcRect l="5556" r="5556"/>
          <a:stretch/>
        </p:blipFill>
        <p:spPr>
          <a:xfrm>
            <a:off x="4427984" y="3789040"/>
            <a:ext cx="2160000" cy="1620000"/>
          </a:xfrm>
          <a:prstGeom prst="rect">
            <a:avLst/>
          </a:prstGeom>
        </p:spPr>
      </p:pic>
      <p:pic>
        <p:nvPicPr>
          <p:cNvPr id="4" name="Imagen 3"/>
          <p:cNvPicPr>
            <a:picLocks noChangeAspect="1"/>
          </p:cNvPicPr>
          <p:nvPr/>
        </p:nvPicPr>
        <p:blipFill rotWithShape="1">
          <a:blip r:embed="rId7" cstate="print">
            <a:extLst>
              <a:ext uri="{28A0092B-C50C-407E-A947-70E740481C1C}">
                <a14:useLocalDpi xmlns:a14="http://schemas.microsoft.com/office/drawing/2010/main" val="0"/>
              </a:ext>
            </a:extLst>
          </a:blip>
          <a:srcRect l="8317" t="405" r="2795" b="-405"/>
          <a:stretch/>
        </p:blipFill>
        <p:spPr>
          <a:xfrm>
            <a:off x="6769688" y="3779859"/>
            <a:ext cx="2160000" cy="1620000"/>
          </a:xfrm>
          <a:prstGeom prst="rect">
            <a:avLst/>
          </a:prstGeom>
        </p:spPr>
      </p:pic>
    </p:spTree>
    <p:extLst>
      <p:ext uri="{BB962C8B-B14F-4D97-AF65-F5344CB8AC3E}">
        <p14:creationId xmlns:p14="http://schemas.microsoft.com/office/powerpoint/2010/main" val="448989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Words>
  <Application>Microsoft Office PowerPoint</Application>
  <PresentationFormat>Presentación en pantalla (4:3)</PresentationFormat>
  <Paragraphs>27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対エクアドル草の根・人間の安全保障無償資金協力</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対エクアドル草の根・人間の安全保障無償資金協力</dc:title>
  <dc:creator>KOBAYASHI NORIAKI</dc:creator>
  <cp:lastModifiedBy>KOBAYASHI NORIAKI</cp:lastModifiedBy>
  <cp:revision>1</cp:revision>
  <dcterms:created xsi:type="dcterms:W3CDTF">2017-01-20T22:33:54Z</dcterms:created>
  <dcterms:modified xsi:type="dcterms:W3CDTF">2017-01-20T22:34:12Z</dcterms:modified>
</cp:coreProperties>
</file>