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Lst>
  <p:sldSz cx="9144000" cy="6858000" type="screen4x3"/>
  <p:notesSz cx="6797675" cy="987425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36" autoAdjust="0"/>
    <p:restoredTop sz="94660"/>
  </p:normalViewPr>
  <p:slideViewPr>
    <p:cSldViewPr>
      <p:cViewPr varScale="1">
        <p:scale>
          <a:sx n="98" d="100"/>
          <a:sy n="98" d="100"/>
        </p:scale>
        <p:origin x="-102" y="-33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C"/>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C"/>
          </a:p>
        </p:txBody>
      </p:sp>
      <p:sp>
        <p:nvSpPr>
          <p:cNvPr id="4" name="3 Marcador de fecha"/>
          <p:cNvSpPr>
            <a:spLocks noGrp="1"/>
          </p:cNvSpPr>
          <p:nvPr>
            <p:ph type="dt" sz="half" idx="10"/>
          </p:nvPr>
        </p:nvSpPr>
        <p:spPr/>
        <p:txBody>
          <a:bodyPr/>
          <a:lstStyle/>
          <a:p>
            <a:fld id="{93288A9B-A1E2-457E-8554-90C0B062BAE1}" type="datetimeFigureOut">
              <a:rPr lang="es-EC" smtClean="0"/>
              <a:t>24/01/2017</a:t>
            </a:fld>
            <a:endParaRPr lang="es-EC" dirty="0"/>
          </a:p>
        </p:txBody>
      </p:sp>
      <p:sp>
        <p:nvSpPr>
          <p:cNvPr id="5" name="4 Marcador de pie de página"/>
          <p:cNvSpPr>
            <a:spLocks noGrp="1"/>
          </p:cNvSpPr>
          <p:nvPr>
            <p:ph type="ftr" sz="quarter" idx="11"/>
          </p:nvPr>
        </p:nvSpPr>
        <p:spPr/>
        <p:txBody>
          <a:bodyPr/>
          <a:lstStyle/>
          <a:p>
            <a:endParaRPr lang="es-EC" dirty="0"/>
          </a:p>
        </p:txBody>
      </p:sp>
      <p:sp>
        <p:nvSpPr>
          <p:cNvPr id="6" name="5 Marcador de número de diapositiva"/>
          <p:cNvSpPr>
            <a:spLocks noGrp="1"/>
          </p:cNvSpPr>
          <p:nvPr>
            <p:ph type="sldNum" sz="quarter" idx="12"/>
          </p:nvPr>
        </p:nvSpPr>
        <p:spPr/>
        <p:txBody>
          <a:bodyPr/>
          <a:lstStyle/>
          <a:p>
            <a:fld id="{1A695F99-69F0-4E01-A9B0-86AEB51D3945}" type="slidenum">
              <a:rPr lang="es-EC" smtClean="0"/>
              <a:t>‹Nº›</a:t>
            </a:fld>
            <a:endParaRPr lang="es-EC" dirty="0"/>
          </a:p>
        </p:txBody>
      </p:sp>
    </p:spTree>
    <p:extLst>
      <p:ext uri="{BB962C8B-B14F-4D97-AF65-F5344CB8AC3E}">
        <p14:creationId xmlns:p14="http://schemas.microsoft.com/office/powerpoint/2010/main" val="4057878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C"/>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fecha"/>
          <p:cNvSpPr>
            <a:spLocks noGrp="1"/>
          </p:cNvSpPr>
          <p:nvPr>
            <p:ph type="dt" sz="half" idx="10"/>
          </p:nvPr>
        </p:nvSpPr>
        <p:spPr/>
        <p:txBody>
          <a:bodyPr/>
          <a:lstStyle/>
          <a:p>
            <a:fld id="{93288A9B-A1E2-457E-8554-90C0B062BAE1}" type="datetimeFigureOut">
              <a:rPr lang="es-EC" smtClean="0"/>
              <a:t>24/01/2017</a:t>
            </a:fld>
            <a:endParaRPr lang="es-EC" dirty="0"/>
          </a:p>
        </p:txBody>
      </p:sp>
      <p:sp>
        <p:nvSpPr>
          <p:cNvPr id="5" name="4 Marcador de pie de página"/>
          <p:cNvSpPr>
            <a:spLocks noGrp="1"/>
          </p:cNvSpPr>
          <p:nvPr>
            <p:ph type="ftr" sz="quarter" idx="11"/>
          </p:nvPr>
        </p:nvSpPr>
        <p:spPr/>
        <p:txBody>
          <a:bodyPr/>
          <a:lstStyle/>
          <a:p>
            <a:endParaRPr lang="es-EC" dirty="0"/>
          </a:p>
        </p:txBody>
      </p:sp>
      <p:sp>
        <p:nvSpPr>
          <p:cNvPr id="6" name="5 Marcador de número de diapositiva"/>
          <p:cNvSpPr>
            <a:spLocks noGrp="1"/>
          </p:cNvSpPr>
          <p:nvPr>
            <p:ph type="sldNum" sz="quarter" idx="12"/>
          </p:nvPr>
        </p:nvSpPr>
        <p:spPr/>
        <p:txBody>
          <a:bodyPr/>
          <a:lstStyle/>
          <a:p>
            <a:fld id="{1A695F99-69F0-4E01-A9B0-86AEB51D3945}" type="slidenum">
              <a:rPr lang="es-EC" smtClean="0"/>
              <a:t>‹Nº›</a:t>
            </a:fld>
            <a:endParaRPr lang="es-EC" dirty="0"/>
          </a:p>
        </p:txBody>
      </p:sp>
    </p:spTree>
    <p:extLst>
      <p:ext uri="{BB962C8B-B14F-4D97-AF65-F5344CB8AC3E}">
        <p14:creationId xmlns:p14="http://schemas.microsoft.com/office/powerpoint/2010/main" val="1452211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C"/>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fecha"/>
          <p:cNvSpPr>
            <a:spLocks noGrp="1"/>
          </p:cNvSpPr>
          <p:nvPr>
            <p:ph type="dt" sz="half" idx="10"/>
          </p:nvPr>
        </p:nvSpPr>
        <p:spPr/>
        <p:txBody>
          <a:bodyPr/>
          <a:lstStyle/>
          <a:p>
            <a:fld id="{93288A9B-A1E2-457E-8554-90C0B062BAE1}" type="datetimeFigureOut">
              <a:rPr lang="es-EC" smtClean="0"/>
              <a:t>24/01/2017</a:t>
            </a:fld>
            <a:endParaRPr lang="es-EC" dirty="0"/>
          </a:p>
        </p:txBody>
      </p:sp>
      <p:sp>
        <p:nvSpPr>
          <p:cNvPr id="5" name="4 Marcador de pie de página"/>
          <p:cNvSpPr>
            <a:spLocks noGrp="1"/>
          </p:cNvSpPr>
          <p:nvPr>
            <p:ph type="ftr" sz="quarter" idx="11"/>
          </p:nvPr>
        </p:nvSpPr>
        <p:spPr/>
        <p:txBody>
          <a:bodyPr/>
          <a:lstStyle/>
          <a:p>
            <a:endParaRPr lang="es-EC" dirty="0"/>
          </a:p>
        </p:txBody>
      </p:sp>
      <p:sp>
        <p:nvSpPr>
          <p:cNvPr id="6" name="5 Marcador de número de diapositiva"/>
          <p:cNvSpPr>
            <a:spLocks noGrp="1"/>
          </p:cNvSpPr>
          <p:nvPr>
            <p:ph type="sldNum" sz="quarter" idx="12"/>
          </p:nvPr>
        </p:nvSpPr>
        <p:spPr/>
        <p:txBody>
          <a:bodyPr/>
          <a:lstStyle/>
          <a:p>
            <a:fld id="{1A695F99-69F0-4E01-A9B0-86AEB51D3945}" type="slidenum">
              <a:rPr lang="es-EC" smtClean="0"/>
              <a:t>‹Nº›</a:t>
            </a:fld>
            <a:endParaRPr lang="es-EC" dirty="0"/>
          </a:p>
        </p:txBody>
      </p:sp>
    </p:spTree>
    <p:extLst>
      <p:ext uri="{BB962C8B-B14F-4D97-AF65-F5344CB8AC3E}">
        <p14:creationId xmlns:p14="http://schemas.microsoft.com/office/powerpoint/2010/main" val="4076220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C"/>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fecha"/>
          <p:cNvSpPr>
            <a:spLocks noGrp="1"/>
          </p:cNvSpPr>
          <p:nvPr>
            <p:ph type="dt" sz="half" idx="10"/>
          </p:nvPr>
        </p:nvSpPr>
        <p:spPr/>
        <p:txBody>
          <a:bodyPr/>
          <a:lstStyle/>
          <a:p>
            <a:fld id="{93288A9B-A1E2-457E-8554-90C0B062BAE1}" type="datetimeFigureOut">
              <a:rPr lang="es-EC" smtClean="0"/>
              <a:t>24/01/2017</a:t>
            </a:fld>
            <a:endParaRPr lang="es-EC" dirty="0"/>
          </a:p>
        </p:txBody>
      </p:sp>
      <p:sp>
        <p:nvSpPr>
          <p:cNvPr id="5" name="4 Marcador de pie de página"/>
          <p:cNvSpPr>
            <a:spLocks noGrp="1"/>
          </p:cNvSpPr>
          <p:nvPr>
            <p:ph type="ftr" sz="quarter" idx="11"/>
          </p:nvPr>
        </p:nvSpPr>
        <p:spPr/>
        <p:txBody>
          <a:bodyPr/>
          <a:lstStyle/>
          <a:p>
            <a:endParaRPr lang="es-EC" dirty="0"/>
          </a:p>
        </p:txBody>
      </p:sp>
      <p:sp>
        <p:nvSpPr>
          <p:cNvPr id="6" name="5 Marcador de número de diapositiva"/>
          <p:cNvSpPr>
            <a:spLocks noGrp="1"/>
          </p:cNvSpPr>
          <p:nvPr>
            <p:ph type="sldNum" sz="quarter" idx="12"/>
          </p:nvPr>
        </p:nvSpPr>
        <p:spPr/>
        <p:txBody>
          <a:bodyPr/>
          <a:lstStyle/>
          <a:p>
            <a:fld id="{1A695F99-69F0-4E01-A9B0-86AEB51D3945}" type="slidenum">
              <a:rPr lang="es-EC" smtClean="0"/>
              <a:t>‹Nº›</a:t>
            </a:fld>
            <a:endParaRPr lang="es-EC" dirty="0"/>
          </a:p>
        </p:txBody>
      </p:sp>
    </p:spTree>
    <p:extLst>
      <p:ext uri="{BB962C8B-B14F-4D97-AF65-F5344CB8AC3E}">
        <p14:creationId xmlns:p14="http://schemas.microsoft.com/office/powerpoint/2010/main" val="1118255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C"/>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93288A9B-A1E2-457E-8554-90C0B062BAE1}" type="datetimeFigureOut">
              <a:rPr lang="es-EC" smtClean="0"/>
              <a:t>24/01/2017</a:t>
            </a:fld>
            <a:endParaRPr lang="es-EC" dirty="0"/>
          </a:p>
        </p:txBody>
      </p:sp>
      <p:sp>
        <p:nvSpPr>
          <p:cNvPr id="5" name="4 Marcador de pie de página"/>
          <p:cNvSpPr>
            <a:spLocks noGrp="1"/>
          </p:cNvSpPr>
          <p:nvPr>
            <p:ph type="ftr" sz="quarter" idx="11"/>
          </p:nvPr>
        </p:nvSpPr>
        <p:spPr/>
        <p:txBody>
          <a:bodyPr/>
          <a:lstStyle/>
          <a:p>
            <a:endParaRPr lang="es-EC" dirty="0"/>
          </a:p>
        </p:txBody>
      </p:sp>
      <p:sp>
        <p:nvSpPr>
          <p:cNvPr id="6" name="5 Marcador de número de diapositiva"/>
          <p:cNvSpPr>
            <a:spLocks noGrp="1"/>
          </p:cNvSpPr>
          <p:nvPr>
            <p:ph type="sldNum" sz="quarter" idx="12"/>
          </p:nvPr>
        </p:nvSpPr>
        <p:spPr/>
        <p:txBody>
          <a:bodyPr/>
          <a:lstStyle/>
          <a:p>
            <a:fld id="{1A695F99-69F0-4E01-A9B0-86AEB51D3945}" type="slidenum">
              <a:rPr lang="es-EC" smtClean="0"/>
              <a:t>‹Nº›</a:t>
            </a:fld>
            <a:endParaRPr lang="es-EC" dirty="0"/>
          </a:p>
        </p:txBody>
      </p:sp>
    </p:spTree>
    <p:extLst>
      <p:ext uri="{BB962C8B-B14F-4D97-AF65-F5344CB8AC3E}">
        <p14:creationId xmlns:p14="http://schemas.microsoft.com/office/powerpoint/2010/main" val="1892687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C"/>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5" name="4 Marcador de fecha"/>
          <p:cNvSpPr>
            <a:spLocks noGrp="1"/>
          </p:cNvSpPr>
          <p:nvPr>
            <p:ph type="dt" sz="half" idx="10"/>
          </p:nvPr>
        </p:nvSpPr>
        <p:spPr/>
        <p:txBody>
          <a:bodyPr/>
          <a:lstStyle/>
          <a:p>
            <a:fld id="{93288A9B-A1E2-457E-8554-90C0B062BAE1}" type="datetimeFigureOut">
              <a:rPr lang="es-EC" smtClean="0"/>
              <a:t>24/01/2017</a:t>
            </a:fld>
            <a:endParaRPr lang="es-EC" dirty="0"/>
          </a:p>
        </p:txBody>
      </p:sp>
      <p:sp>
        <p:nvSpPr>
          <p:cNvPr id="6" name="5 Marcador de pie de página"/>
          <p:cNvSpPr>
            <a:spLocks noGrp="1"/>
          </p:cNvSpPr>
          <p:nvPr>
            <p:ph type="ftr" sz="quarter" idx="11"/>
          </p:nvPr>
        </p:nvSpPr>
        <p:spPr/>
        <p:txBody>
          <a:bodyPr/>
          <a:lstStyle/>
          <a:p>
            <a:endParaRPr lang="es-EC" dirty="0"/>
          </a:p>
        </p:txBody>
      </p:sp>
      <p:sp>
        <p:nvSpPr>
          <p:cNvPr id="7" name="6 Marcador de número de diapositiva"/>
          <p:cNvSpPr>
            <a:spLocks noGrp="1"/>
          </p:cNvSpPr>
          <p:nvPr>
            <p:ph type="sldNum" sz="quarter" idx="12"/>
          </p:nvPr>
        </p:nvSpPr>
        <p:spPr/>
        <p:txBody>
          <a:bodyPr/>
          <a:lstStyle/>
          <a:p>
            <a:fld id="{1A695F99-69F0-4E01-A9B0-86AEB51D3945}" type="slidenum">
              <a:rPr lang="es-EC" smtClean="0"/>
              <a:t>‹Nº›</a:t>
            </a:fld>
            <a:endParaRPr lang="es-EC" dirty="0"/>
          </a:p>
        </p:txBody>
      </p:sp>
    </p:spTree>
    <p:extLst>
      <p:ext uri="{BB962C8B-B14F-4D97-AF65-F5344CB8AC3E}">
        <p14:creationId xmlns:p14="http://schemas.microsoft.com/office/powerpoint/2010/main" val="989487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C"/>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7" name="6 Marcador de fecha"/>
          <p:cNvSpPr>
            <a:spLocks noGrp="1"/>
          </p:cNvSpPr>
          <p:nvPr>
            <p:ph type="dt" sz="half" idx="10"/>
          </p:nvPr>
        </p:nvSpPr>
        <p:spPr/>
        <p:txBody>
          <a:bodyPr/>
          <a:lstStyle/>
          <a:p>
            <a:fld id="{93288A9B-A1E2-457E-8554-90C0B062BAE1}" type="datetimeFigureOut">
              <a:rPr lang="es-EC" smtClean="0"/>
              <a:t>24/01/2017</a:t>
            </a:fld>
            <a:endParaRPr lang="es-EC" dirty="0"/>
          </a:p>
        </p:txBody>
      </p:sp>
      <p:sp>
        <p:nvSpPr>
          <p:cNvPr id="8" name="7 Marcador de pie de página"/>
          <p:cNvSpPr>
            <a:spLocks noGrp="1"/>
          </p:cNvSpPr>
          <p:nvPr>
            <p:ph type="ftr" sz="quarter" idx="11"/>
          </p:nvPr>
        </p:nvSpPr>
        <p:spPr/>
        <p:txBody>
          <a:bodyPr/>
          <a:lstStyle/>
          <a:p>
            <a:endParaRPr lang="es-EC" dirty="0"/>
          </a:p>
        </p:txBody>
      </p:sp>
      <p:sp>
        <p:nvSpPr>
          <p:cNvPr id="9" name="8 Marcador de número de diapositiva"/>
          <p:cNvSpPr>
            <a:spLocks noGrp="1"/>
          </p:cNvSpPr>
          <p:nvPr>
            <p:ph type="sldNum" sz="quarter" idx="12"/>
          </p:nvPr>
        </p:nvSpPr>
        <p:spPr/>
        <p:txBody>
          <a:bodyPr/>
          <a:lstStyle/>
          <a:p>
            <a:fld id="{1A695F99-69F0-4E01-A9B0-86AEB51D3945}" type="slidenum">
              <a:rPr lang="es-EC" smtClean="0"/>
              <a:t>‹Nº›</a:t>
            </a:fld>
            <a:endParaRPr lang="es-EC" dirty="0"/>
          </a:p>
        </p:txBody>
      </p:sp>
    </p:spTree>
    <p:extLst>
      <p:ext uri="{BB962C8B-B14F-4D97-AF65-F5344CB8AC3E}">
        <p14:creationId xmlns:p14="http://schemas.microsoft.com/office/powerpoint/2010/main" val="1396848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C"/>
          </a:p>
        </p:txBody>
      </p:sp>
      <p:sp>
        <p:nvSpPr>
          <p:cNvPr id="3" name="2 Marcador de fecha"/>
          <p:cNvSpPr>
            <a:spLocks noGrp="1"/>
          </p:cNvSpPr>
          <p:nvPr>
            <p:ph type="dt" sz="half" idx="10"/>
          </p:nvPr>
        </p:nvSpPr>
        <p:spPr/>
        <p:txBody>
          <a:bodyPr/>
          <a:lstStyle/>
          <a:p>
            <a:fld id="{93288A9B-A1E2-457E-8554-90C0B062BAE1}" type="datetimeFigureOut">
              <a:rPr lang="es-EC" smtClean="0"/>
              <a:t>24/01/2017</a:t>
            </a:fld>
            <a:endParaRPr lang="es-EC" dirty="0"/>
          </a:p>
        </p:txBody>
      </p:sp>
      <p:sp>
        <p:nvSpPr>
          <p:cNvPr id="4" name="3 Marcador de pie de página"/>
          <p:cNvSpPr>
            <a:spLocks noGrp="1"/>
          </p:cNvSpPr>
          <p:nvPr>
            <p:ph type="ftr" sz="quarter" idx="11"/>
          </p:nvPr>
        </p:nvSpPr>
        <p:spPr/>
        <p:txBody>
          <a:bodyPr/>
          <a:lstStyle/>
          <a:p>
            <a:endParaRPr lang="es-EC" dirty="0"/>
          </a:p>
        </p:txBody>
      </p:sp>
      <p:sp>
        <p:nvSpPr>
          <p:cNvPr id="5" name="4 Marcador de número de diapositiva"/>
          <p:cNvSpPr>
            <a:spLocks noGrp="1"/>
          </p:cNvSpPr>
          <p:nvPr>
            <p:ph type="sldNum" sz="quarter" idx="12"/>
          </p:nvPr>
        </p:nvSpPr>
        <p:spPr/>
        <p:txBody>
          <a:bodyPr/>
          <a:lstStyle/>
          <a:p>
            <a:fld id="{1A695F99-69F0-4E01-A9B0-86AEB51D3945}" type="slidenum">
              <a:rPr lang="es-EC" smtClean="0"/>
              <a:t>‹Nº›</a:t>
            </a:fld>
            <a:endParaRPr lang="es-EC" dirty="0"/>
          </a:p>
        </p:txBody>
      </p:sp>
    </p:spTree>
    <p:extLst>
      <p:ext uri="{BB962C8B-B14F-4D97-AF65-F5344CB8AC3E}">
        <p14:creationId xmlns:p14="http://schemas.microsoft.com/office/powerpoint/2010/main" val="373307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3288A9B-A1E2-457E-8554-90C0B062BAE1}" type="datetimeFigureOut">
              <a:rPr lang="es-EC" smtClean="0"/>
              <a:t>24/01/2017</a:t>
            </a:fld>
            <a:endParaRPr lang="es-EC" dirty="0"/>
          </a:p>
        </p:txBody>
      </p:sp>
      <p:sp>
        <p:nvSpPr>
          <p:cNvPr id="3" name="2 Marcador de pie de página"/>
          <p:cNvSpPr>
            <a:spLocks noGrp="1"/>
          </p:cNvSpPr>
          <p:nvPr>
            <p:ph type="ftr" sz="quarter" idx="11"/>
          </p:nvPr>
        </p:nvSpPr>
        <p:spPr/>
        <p:txBody>
          <a:bodyPr/>
          <a:lstStyle/>
          <a:p>
            <a:endParaRPr lang="es-EC" dirty="0"/>
          </a:p>
        </p:txBody>
      </p:sp>
      <p:sp>
        <p:nvSpPr>
          <p:cNvPr id="4" name="3 Marcador de número de diapositiva"/>
          <p:cNvSpPr>
            <a:spLocks noGrp="1"/>
          </p:cNvSpPr>
          <p:nvPr>
            <p:ph type="sldNum" sz="quarter" idx="12"/>
          </p:nvPr>
        </p:nvSpPr>
        <p:spPr/>
        <p:txBody>
          <a:bodyPr/>
          <a:lstStyle/>
          <a:p>
            <a:fld id="{1A695F99-69F0-4E01-A9B0-86AEB51D3945}" type="slidenum">
              <a:rPr lang="es-EC" smtClean="0"/>
              <a:t>‹Nº›</a:t>
            </a:fld>
            <a:endParaRPr lang="es-EC" dirty="0"/>
          </a:p>
        </p:txBody>
      </p:sp>
    </p:spTree>
    <p:extLst>
      <p:ext uri="{BB962C8B-B14F-4D97-AF65-F5344CB8AC3E}">
        <p14:creationId xmlns:p14="http://schemas.microsoft.com/office/powerpoint/2010/main" val="1042796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C"/>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3288A9B-A1E2-457E-8554-90C0B062BAE1}" type="datetimeFigureOut">
              <a:rPr lang="es-EC" smtClean="0"/>
              <a:t>24/01/2017</a:t>
            </a:fld>
            <a:endParaRPr lang="es-EC" dirty="0"/>
          </a:p>
        </p:txBody>
      </p:sp>
      <p:sp>
        <p:nvSpPr>
          <p:cNvPr id="6" name="5 Marcador de pie de página"/>
          <p:cNvSpPr>
            <a:spLocks noGrp="1"/>
          </p:cNvSpPr>
          <p:nvPr>
            <p:ph type="ftr" sz="quarter" idx="11"/>
          </p:nvPr>
        </p:nvSpPr>
        <p:spPr/>
        <p:txBody>
          <a:bodyPr/>
          <a:lstStyle/>
          <a:p>
            <a:endParaRPr lang="es-EC" dirty="0"/>
          </a:p>
        </p:txBody>
      </p:sp>
      <p:sp>
        <p:nvSpPr>
          <p:cNvPr id="7" name="6 Marcador de número de diapositiva"/>
          <p:cNvSpPr>
            <a:spLocks noGrp="1"/>
          </p:cNvSpPr>
          <p:nvPr>
            <p:ph type="sldNum" sz="quarter" idx="12"/>
          </p:nvPr>
        </p:nvSpPr>
        <p:spPr/>
        <p:txBody>
          <a:bodyPr/>
          <a:lstStyle/>
          <a:p>
            <a:fld id="{1A695F99-69F0-4E01-A9B0-86AEB51D3945}" type="slidenum">
              <a:rPr lang="es-EC" smtClean="0"/>
              <a:t>‹Nº›</a:t>
            </a:fld>
            <a:endParaRPr lang="es-EC" dirty="0"/>
          </a:p>
        </p:txBody>
      </p:sp>
    </p:spTree>
    <p:extLst>
      <p:ext uri="{BB962C8B-B14F-4D97-AF65-F5344CB8AC3E}">
        <p14:creationId xmlns:p14="http://schemas.microsoft.com/office/powerpoint/2010/main" val="1171515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C"/>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3288A9B-A1E2-457E-8554-90C0B062BAE1}" type="datetimeFigureOut">
              <a:rPr lang="es-EC" smtClean="0"/>
              <a:t>24/01/2017</a:t>
            </a:fld>
            <a:endParaRPr lang="es-EC" dirty="0"/>
          </a:p>
        </p:txBody>
      </p:sp>
      <p:sp>
        <p:nvSpPr>
          <p:cNvPr id="6" name="5 Marcador de pie de página"/>
          <p:cNvSpPr>
            <a:spLocks noGrp="1"/>
          </p:cNvSpPr>
          <p:nvPr>
            <p:ph type="ftr" sz="quarter" idx="11"/>
          </p:nvPr>
        </p:nvSpPr>
        <p:spPr/>
        <p:txBody>
          <a:bodyPr/>
          <a:lstStyle/>
          <a:p>
            <a:endParaRPr lang="es-EC" dirty="0"/>
          </a:p>
        </p:txBody>
      </p:sp>
      <p:sp>
        <p:nvSpPr>
          <p:cNvPr id="7" name="6 Marcador de número de diapositiva"/>
          <p:cNvSpPr>
            <a:spLocks noGrp="1"/>
          </p:cNvSpPr>
          <p:nvPr>
            <p:ph type="sldNum" sz="quarter" idx="12"/>
          </p:nvPr>
        </p:nvSpPr>
        <p:spPr/>
        <p:txBody>
          <a:bodyPr/>
          <a:lstStyle/>
          <a:p>
            <a:fld id="{1A695F99-69F0-4E01-A9B0-86AEB51D3945}" type="slidenum">
              <a:rPr lang="es-EC" smtClean="0"/>
              <a:t>‹Nº›</a:t>
            </a:fld>
            <a:endParaRPr lang="es-EC" dirty="0"/>
          </a:p>
        </p:txBody>
      </p:sp>
    </p:spTree>
    <p:extLst>
      <p:ext uri="{BB962C8B-B14F-4D97-AF65-F5344CB8AC3E}">
        <p14:creationId xmlns:p14="http://schemas.microsoft.com/office/powerpoint/2010/main" val="1789698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C"/>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288A9B-A1E2-457E-8554-90C0B062BAE1}" type="datetimeFigureOut">
              <a:rPr lang="es-EC" smtClean="0"/>
              <a:t>24/01/2017</a:t>
            </a:fld>
            <a:endParaRPr lang="es-EC"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695F99-69F0-4E01-A9B0-86AEB51D3945}" type="slidenum">
              <a:rPr lang="es-EC" smtClean="0"/>
              <a:t>‹Nº›</a:t>
            </a:fld>
            <a:endParaRPr lang="es-EC" dirty="0"/>
          </a:p>
        </p:txBody>
      </p:sp>
    </p:spTree>
    <p:extLst>
      <p:ext uri="{BB962C8B-B14F-4D97-AF65-F5344CB8AC3E}">
        <p14:creationId xmlns:p14="http://schemas.microsoft.com/office/powerpoint/2010/main" val="2077168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6 Marcador de contenido"/>
          <p:cNvSpPr txBox="1">
            <a:spLocks/>
          </p:cNvSpPr>
          <p:nvPr/>
        </p:nvSpPr>
        <p:spPr bwMode="auto">
          <a:xfrm>
            <a:off x="4357688" y="785813"/>
            <a:ext cx="4572000" cy="5072062"/>
          </a:xfrm>
          <a:prstGeom prst="rect">
            <a:avLst/>
          </a:prstGeom>
          <a:noFill/>
          <a:ln w="9525">
            <a:noFill/>
            <a:miter lim="800000"/>
            <a:headEnd/>
            <a:tailEnd/>
          </a:ln>
        </p:spPr>
        <p:txBody>
          <a:bodyPr/>
          <a:lstStyle/>
          <a:p>
            <a:pPr marL="342900" indent="-342900" algn="ctr">
              <a:spcBef>
                <a:spcPct val="20000"/>
              </a:spcBef>
              <a:buFont typeface="Arial" charset="0"/>
              <a:buNone/>
              <a:defRPr/>
            </a:pPr>
            <a:r>
              <a:rPr lang="ja-JP" altLang="es-EC" sz="1100" dirty="0">
                <a:solidFill>
                  <a:srgbClr val="002060"/>
                </a:solidFill>
                <a:latin typeface="Meiryo UI" pitchFamily="50" charset="-128"/>
                <a:ea typeface="Meiryo UI" pitchFamily="50" charset="-128"/>
                <a:cs typeface="Meiryo UI" pitchFamily="50" charset="-128"/>
              </a:rPr>
              <a:t>供与額</a:t>
            </a:r>
            <a:r>
              <a:rPr lang="en-US" altLang="es-EC" sz="1100" dirty="0" smtClean="0">
                <a:solidFill>
                  <a:srgbClr val="002060"/>
                </a:solidFill>
                <a:latin typeface="Meiryo UI" pitchFamily="50" charset="-128"/>
                <a:ea typeface="Meiryo UI" pitchFamily="50" charset="-128"/>
                <a:cs typeface="Meiryo UI" pitchFamily="50" charset="-128"/>
              </a:rPr>
              <a:t>:</a:t>
            </a:r>
            <a:r>
              <a:rPr lang="ja-JP" altLang="en-US" sz="1100" dirty="0">
                <a:solidFill>
                  <a:srgbClr val="002060"/>
                </a:solidFill>
                <a:latin typeface="Meiryo UI" pitchFamily="50" charset="-128"/>
                <a:ea typeface="Meiryo UI" pitchFamily="50" charset="-128"/>
                <a:cs typeface="Meiryo UI" pitchFamily="50" charset="-128"/>
              </a:rPr>
              <a:t>　</a:t>
            </a:r>
            <a:r>
              <a:rPr lang="ja-JP" altLang="en-US" sz="1100" dirty="0" smtClean="0">
                <a:solidFill>
                  <a:srgbClr val="002060"/>
                </a:solidFill>
                <a:latin typeface="Meiryo UI" pitchFamily="50" charset="-128"/>
                <a:ea typeface="Meiryo UI" pitchFamily="50" charset="-128"/>
                <a:cs typeface="Meiryo UI" pitchFamily="50" charset="-128"/>
              </a:rPr>
              <a:t>９、９８２、９２０</a:t>
            </a:r>
            <a:r>
              <a:rPr lang="ja-JP" altLang="en-US" sz="1100" dirty="0">
                <a:solidFill>
                  <a:srgbClr val="002060"/>
                </a:solidFill>
                <a:latin typeface="Meiryo UI" pitchFamily="50" charset="-128"/>
                <a:ea typeface="Meiryo UI" pitchFamily="50" charset="-128"/>
                <a:cs typeface="Meiryo UI" pitchFamily="50" charset="-128"/>
              </a:rPr>
              <a:t>円</a:t>
            </a:r>
            <a:endParaRPr lang="es-EC" altLang="es-EC" sz="1100" dirty="0">
              <a:solidFill>
                <a:srgbClr val="002060"/>
              </a:solidFill>
              <a:latin typeface="Meiryo UI" pitchFamily="50" charset="-128"/>
              <a:ea typeface="Meiryo UI" pitchFamily="50" charset="-128"/>
              <a:cs typeface="Meiryo UI" pitchFamily="50" charset="-128"/>
            </a:endParaRPr>
          </a:p>
          <a:p>
            <a:pPr marL="342900" indent="-342900" algn="ctr">
              <a:spcBef>
                <a:spcPct val="20000"/>
              </a:spcBef>
              <a:buFont typeface="Arial" charset="0"/>
              <a:buNone/>
              <a:defRPr/>
            </a:pPr>
            <a:r>
              <a:rPr lang="ja-JP" altLang="es-EC" sz="1100" dirty="0">
                <a:solidFill>
                  <a:srgbClr val="000066"/>
                </a:solidFill>
                <a:latin typeface="Meiryo UI" pitchFamily="34" charset="-128"/>
                <a:ea typeface="Meiryo UI" pitchFamily="34" charset="-128"/>
                <a:cs typeface="Meiryo UI" pitchFamily="34" charset="-128"/>
              </a:rPr>
              <a:t>贈与契約締結日</a:t>
            </a:r>
            <a:r>
              <a:rPr lang="en-US" altLang="es-EC" sz="1100" dirty="0" smtClean="0">
                <a:solidFill>
                  <a:srgbClr val="000066"/>
                </a:solidFill>
                <a:latin typeface="Meiryo UI" pitchFamily="34" charset="-128"/>
                <a:ea typeface="Meiryo UI" pitchFamily="34" charset="-128"/>
                <a:cs typeface="Meiryo UI" pitchFamily="34" charset="-128"/>
              </a:rPr>
              <a:t>:</a:t>
            </a:r>
            <a:r>
              <a:rPr lang="ja-JP" altLang="en-US" sz="1100" dirty="0" smtClean="0">
                <a:solidFill>
                  <a:srgbClr val="000066"/>
                </a:solidFill>
                <a:latin typeface="Meiryo UI" pitchFamily="34" charset="-128"/>
                <a:ea typeface="Meiryo UI" pitchFamily="34" charset="-128"/>
                <a:cs typeface="Meiryo UI" pitchFamily="34" charset="-128"/>
              </a:rPr>
              <a:t> </a:t>
            </a:r>
            <a:r>
              <a:rPr lang="en-US" altLang="ja-JP" sz="1100" dirty="0" smtClean="0">
                <a:solidFill>
                  <a:srgbClr val="000066"/>
                </a:solidFill>
                <a:latin typeface="Meiryo UI" pitchFamily="34" charset="-128"/>
                <a:ea typeface="Meiryo UI" pitchFamily="34" charset="-128"/>
                <a:cs typeface="Meiryo UI" pitchFamily="34" charset="-128"/>
              </a:rPr>
              <a:t>2017</a:t>
            </a:r>
            <a:r>
              <a:rPr lang="ja-JP" altLang="es-EC" sz="1100" dirty="0" smtClean="0">
                <a:solidFill>
                  <a:srgbClr val="000066"/>
                </a:solidFill>
                <a:latin typeface="Meiryo UI" pitchFamily="34" charset="-128"/>
                <a:ea typeface="Meiryo UI" pitchFamily="34" charset="-128"/>
                <a:cs typeface="Meiryo UI" pitchFamily="34" charset="-128"/>
              </a:rPr>
              <a:t>年</a:t>
            </a:r>
            <a:r>
              <a:rPr lang="en-US" altLang="ja-JP" sz="1100" dirty="0" smtClean="0">
                <a:solidFill>
                  <a:srgbClr val="000066"/>
                </a:solidFill>
                <a:latin typeface="Meiryo UI" pitchFamily="34" charset="-128"/>
                <a:ea typeface="Meiryo UI" pitchFamily="34" charset="-128"/>
                <a:cs typeface="Meiryo UI" pitchFamily="34" charset="-128"/>
              </a:rPr>
              <a:t>1</a:t>
            </a:r>
            <a:r>
              <a:rPr lang="ja-JP" altLang="es-EC" sz="1100" dirty="0" smtClean="0">
                <a:solidFill>
                  <a:srgbClr val="000066"/>
                </a:solidFill>
                <a:latin typeface="Meiryo UI" pitchFamily="34" charset="-128"/>
                <a:ea typeface="Meiryo UI" pitchFamily="34" charset="-128"/>
                <a:cs typeface="Meiryo UI" pitchFamily="34" charset="-128"/>
              </a:rPr>
              <a:t>月</a:t>
            </a:r>
            <a:r>
              <a:rPr lang="en-US" altLang="ja-JP" sz="1100" dirty="0" smtClean="0">
                <a:solidFill>
                  <a:srgbClr val="000066"/>
                </a:solidFill>
                <a:latin typeface="Meiryo UI" pitchFamily="34" charset="-128"/>
                <a:ea typeface="Meiryo UI" pitchFamily="34" charset="-128"/>
                <a:cs typeface="Meiryo UI" pitchFamily="34" charset="-128"/>
              </a:rPr>
              <a:t>24</a:t>
            </a:r>
            <a:r>
              <a:rPr lang="ja-JP" altLang="es-EC" sz="1100" dirty="0" smtClean="0">
                <a:solidFill>
                  <a:srgbClr val="000066"/>
                </a:solidFill>
                <a:latin typeface="Meiryo UI" pitchFamily="34" charset="-128"/>
                <a:ea typeface="Meiryo UI" pitchFamily="34" charset="-128"/>
                <a:cs typeface="Meiryo UI" pitchFamily="34" charset="-128"/>
              </a:rPr>
              <a:t>日</a:t>
            </a:r>
            <a:endParaRPr lang="es-EC" altLang="es-EC" sz="1100" dirty="0">
              <a:solidFill>
                <a:srgbClr val="000066"/>
              </a:solidFill>
              <a:latin typeface="Meiryo UI" pitchFamily="34" charset="-128"/>
              <a:ea typeface="Meiryo UI" pitchFamily="34" charset="-128"/>
              <a:cs typeface="Meiryo UI" pitchFamily="34" charset="-128"/>
            </a:endParaRPr>
          </a:p>
          <a:p>
            <a:pPr marL="342900" indent="-342900" algn="ctr" fontAlgn="auto">
              <a:spcBef>
                <a:spcPct val="20000"/>
              </a:spcBef>
              <a:spcAft>
                <a:spcPts val="0"/>
              </a:spcAft>
              <a:buFont typeface="Arial" pitchFamily="34" charset="0"/>
              <a:buNone/>
              <a:defRPr/>
            </a:pPr>
            <a:endParaRPr lang="es-EC" sz="1000" dirty="0">
              <a:solidFill>
                <a:srgbClr val="000066"/>
              </a:solidFill>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r>
              <a:rPr lang="ja-JP" altLang="es-EC" sz="1000" u="sng" dirty="0">
                <a:solidFill>
                  <a:srgbClr val="000066"/>
                </a:solidFill>
                <a:latin typeface="Meiryo UI" pitchFamily="34" charset="-128"/>
                <a:ea typeface="Meiryo UI" pitchFamily="34" charset="-128"/>
                <a:cs typeface="Meiryo UI" pitchFamily="34" charset="-128"/>
              </a:rPr>
              <a:t>計画実施前</a:t>
            </a:r>
            <a:endParaRPr lang="es-EC" altLang="ja-JP" sz="1000" u="sng" dirty="0">
              <a:solidFill>
                <a:srgbClr val="000066"/>
              </a:solidFill>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endParaRPr lang="es-EC" sz="1000" dirty="0" smtClean="0">
              <a:solidFill>
                <a:srgbClr val="000066"/>
              </a:solidFill>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endParaRPr lang="es-EC" sz="1000" dirty="0" smtClean="0">
              <a:solidFill>
                <a:srgbClr val="000066"/>
              </a:solidFill>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endParaRPr lang="es-EC" sz="1000" dirty="0">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r>
              <a:rPr lang="es-ES" sz="1000" dirty="0">
                <a:latin typeface="Meiryo UI" pitchFamily="34" charset="-128"/>
                <a:ea typeface="Meiryo UI" pitchFamily="34" charset="-128"/>
                <a:cs typeface="Meiryo UI" pitchFamily="34" charset="-128"/>
              </a:rPr>
              <a:t> </a:t>
            </a:r>
            <a:endParaRPr lang="es-EC" sz="1000" dirty="0">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r>
              <a:rPr lang="es-ES" sz="1000" dirty="0">
                <a:latin typeface="Meiryo UI" pitchFamily="34" charset="-128"/>
                <a:ea typeface="Meiryo UI" pitchFamily="34" charset="-128"/>
                <a:cs typeface="Meiryo UI" pitchFamily="34" charset="-128"/>
              </a:rPr>
              <a:t> </a:t>
            </a:r>
            <a:endParaRPr lang="es-EC" sz="1000" dirty="0">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r>
              <a:rPr lang="es-ES" sz="1000" dirty="0">
                <a:latin typeface="Meiryo UI" pitchFamily="34" charset="-128"/>
                <a:ea typeface="Meiryo UI" pitchFamily="34" charset="-128"/>
                <a:cs typeface="Meiryo UI" pitchFamily="34" charset="-128"/>
              </a:rPr>
              <a:t> </a:t>
            </a:r>
            <a:endParaRPr lang="es-EC" sz="1000" dirty="0">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endParaRPr lang="es-EC" sz="1000" dirty="0">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r>
              <a:rPr lang="es-ES" sz="1000" dirty="0">
                <a:latin typeface="Meiryo UI" pitchFamily="34" charset="-128"/>
                <a:ea typeface="Meiryo UI" pitchFamily="34" charset="-128"/>
                <a:cs typeface="Meiryo UI" pitchFamily="34" charset="-128"/>
              </a:rPr>
              <a:t> </a:t>
            </a:r>
            <a:endParaRPr lang="es-EC" sz="1000" dirty="0">
              <a:latin typeface="Meiryo UI" pitchFamily="34" charset="-128"/>
              <a:ea typeface="Meiryo UI" pitchFamily="34" charset="-128"/>
              <a:cs typeface="Meiryo UI" pitchFamily="34" charset="-128"/>
            </a:endParaRPr>
          </a:p>
          <a:p>
            <a:pPr fontAlgn="auto">
              <a:spcBef>
                <a:spcPct val="20000"/>
              </a:spcBef>
              <a:spcAft>
                <a:spcPts val="0"/>
              </a:spcAft>
              <a:buFont typeface="Arial" pitchFamily="34" charset="0"/>
              <a:buNone/>
              <a:defRPr/>
            </a:pPr>
            <a:r>
              <a:rPr lang="es-EC" sz="1000" dirty="0">
                <a:latin typeface="Meiryo UI" pitchFamily="34" charset="-128"/>
                <a:ea typeface="Meiryo UI" pitchFamily="34" charset="-128"/>
                <a:cs typeface="Meiryo UI" pitchFamily="34" charset="-128"/>
              </a:rPr>
              <a:t/>
            </a:r>
            <a:br>
              <a:rPr lang="es-EC" sz="1000" dirty="0">
                <a:latin typeface="Meiryo UI" pitchFamily="34" charset="-128"/>
                <a:ea typeface="Meiryo UI" pitchFamily="34" charset="-128"/>
                <a:cs typeface="Meiryo UI" pitchFamily="34" charset="-128"/>
              </a:rPr>
            </a:br>
            <a:endParaRPr lang="es-EC" sz="1000" dirty="0">
              <a:latin typeface="Meiryo UI" pitchFamily="34" charset="-128"/>
              <a:ea typeface="Meiryo UI" pitchFamily="34" charset="-128"/>
              <a:cs typeface="Meiryo UI" pitchFamily="34" charset="-128"/>
            </a:endParaRPr>
          </a:p>
          <a:p>
            <a:pPr fontAlgn="auto">
              <a:spcBef>
                <a:spcPct val="20000"/>
              </a:spcBef>
              <a:spcAft>
                <a:spcPts val="0"/>
              </a:spcAft>
              <a:buFont typeface="Arial" pitchFamily="34" charset="0"/>
              <a:buNone/>
              <a:defRPr/>
            </a:pPr>
            <a:endParaRPr lang="es-ES" sz="1000" u="sng" dirty="0">
              <a:solidFill>
                <a:srgbClr val="000066"/>
              </a:solidFill>
              <a:latin typeface="Meiryo UI" pitchFamily="34" charset="-128"/>
              <a:ea typeface="Meiryo UI" pitchFamily="34" charset="-128"/>
              <a:cs typeface="Meiryo UI" pitchFamily="34" charset="-128"/>
            </a:endParaRPr>
          </a:p>
          <a:p>
            <a:pPr fontAlgn="auto">
              <a:spcBef>
                <a:spcPct val="20000"/>
              </a:spcBef>
              <a:spcAft>
                <a:spcPts val="0"/>
              </a:spcAft>
              <a:buFont typeface="Arial" pitchFamily="34" charset="0"/>
              <a:buNone/>
              <a:defRPr/>
            </a:pPr>
            <a:r>
              <a:rPr lang="ja-JP" altLang="es-EC" sz="1000" u="sng" dirty="0" smtClean="0">
                <a:solidFill>
                  <a:srgbClr val="000066"/>
                </a:solidFill>
                <a:latin typeface="Meiryo UI" pitchFamily="34" charset="-128"/>
                <a:ea typeface="Meiryo UI" pitchFamily="34" charset="-128"/>
                <a:cs typeface="Meiryo UI" pitchFamily="34" charset="-128"/>
              </a:rPr>
              <a:t>署</a:t>
            </a:r>
            <a:r>
              <a:rPr lang="ja-JP" altLang="es-EC" sz="1000" u="sng" dirty="0">
                <a:solidFill>
                  <a:srgbClr val="000066"/>
                </a:solidFill>
                <a:latin typeface="Meiryo UI" pitchFamily="34" charset="-128"/>
                <a:ea typeface="Meiryo UI" pitchFamily="34" charset="-128"/>
                <a:cs typeface="Meiryo UI" pitchFamily="34" charset="-128"/>
              </a:rPr>
              <a:t>名</a:t>
            </a:r>
            <a:r>
              <a:rPr lang="ja-JP" altLang="es-EC" sz="1000" u="sng" dirty="0" smtClean="0">
                <a:solidFill>
                  <a:srgbClr val="000066"/>
                </a:solidFill>
                <a:latin typeface="Meiryo UI" pitchFamily="34" charset="-128"/>
                <a:ea typeface="Meiryo UI" pitchFamily="34" charset="-128"/>
                <a:cs typeface="Meiryo UI" pitchFamily="34" charset="-128"/>
              </a:rPr>
              <a:t>式</a:t>
            </a:r>
            <a:endParaRPr lang="es-EC" sz="1000" dirty="0">
              <a:solidFill>
                <a:srgbClr val="000066"/>
              </a:solidFill>
              <a:latin typeface="Meiryo UI" pitchFamily="34" charset="-128"/>
              <a:ea typeface="Meiryo UI" pitchFamily="34" charset="-128"/>
              <a:cs typeface="Meiryo UI" pitchFamily="34" charset="-128"/>
            </a:endParaRPr>
          </a:p>
          <a:p>
            <a:pPr fontAlgn="auto">
              <a:spcBef>
                <a:spcPct val="20000"/>
              </a:spcBef>
              <a:spcAft>
                <a:spcPts val="0"/>
              </a:spcAft>
              <a:buFont typeface="Arial" pitchFamily="34" charset="0"/>
              <a:buNone/>
              <a:defRPr/>
            </a:pPr>
            <a:endParaRPr lang="es-EC" sz="1000" dirty="0">
              <a:latin typeface="Meiryo UI" pitchFamily="34" charset="-128"/>
              <a:ea typeface="Meiryo UI" pitchFamily="34" charset="-128"/>
              <a:cs typeface="Meiryo UI" pitchFamily="34" charset="-128"/>
            </a:endParaRPr>
          </a:p>
        </p:txBody>
      </p:sp>
      <p:pic>
        <p:nvPicPr>
          <p:cNvPr id="2051" name="Picture 23"/>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557213" y="4178895"/>
            <a:ext cx="2790825" cy="213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4 Título"/>
          <p:cNvSpPr>
            <a:spLocks noGrp="1"/>
          </p:cNvSpPr>
          <p:nvPr>
            <p:ph type="title"/>
          </p:nvPr>
        </p:nvSpPr>
        <p:spPr>
          <a:xfrm>
            <a:off x="0" y="274638"/>
            <a:ext cx="9144000" cy="296862"/>
          </a:xfrm>
          <a:solidFill>
            <a:srgbClr val="000066"/>
          </a:solidFill>
        </p:spPr>
        <p:txBody>
          <a:bodyPr/>
          <a:lstStyle/>
          <a:p>
            <a:pPr eaLnBrk="1" hangingPunct="1"/>
            <a:r>
              <a:rPr lang="ja-JP" altLang="es-EC" sz="1200" b="1" smtClean="0">
                <a:solidFill>
                  <a:srgbClr val="FFFFFF"/>
                </a:solidFill>
                <a:latin typeface="Meiryo UI" pitchFamily="34" charset="-128"/>
                <a:ea typeface="Meiryo UI" pitchFamily="34" charset="-128"/>
                <a:cs typeface="Meiryo UI" pitchFamily="34" charset="-128"/>
              </a:rPr>
              <a:t>対エクアドル草の根・人間の安全保障無償資金協力</a:t>
            </a:r>
            <a:endParaRPr lang="es-EC" sz="1200" b="1" dirty="0" smtClean="0">
              <a:latin typeface="Meiryo UI" pitchFamily="34" charset="-128"/>
              <a:ea typeface="Meiryo UI" pitchFamily="34" charset="-128"/>
              <a:cs typeface="Meiryo UI" pitchFamily="34" charset="-128"/>
            </a:endParaRPr>
          </a:p>
        </p:txBody>
      </p:sp>
      <p:sp>
        <p:nvSpPr>
          <p:cNvPr id="8197" name="5 Marcador de contenido"/>
          <p:cNvSpPr>
            <a:spLocks noGrp="1"/>
          </p:cNvSpPr>
          <p:nvPr>
            <p:ph sz="half" idx="1"/>
          </p:nvPr>
        </p:nvSpPr>
        <p:spPr>
          <a:xfrm>
            <a:off x="214313" y="659283"/>
            <a:ext cx="4038600" cy="3201765"/>
          </a:xfrm>
          <a:noFill/>
        </p:spPr>
        <p:txBody>
          <a:bodyPr wrap="square">
            <a:normAutofit/>
          </a:bodyPr>
          <a:lstStyle/>
          <a:p>
            <a:pPr algn="ctr">
              <a:buNone/>
              <a:defRPr/>
            </a:pPr>
            <a:r>
              <a:rPr lang="ja-JP" altLang="es-EC" sz="1200" b="1" dirty="0" smtClean="0">
                <a:solidFill>
                  <a:srgbClr val="002060"/>
                </a:solidFill>
                <a:latin typeface="Meiryo UI" pitchFamily="50" charset="-128"/>
                <a:ea typeface="Meiryo UI" pitchFamily="50" charset="-128"/>
                <a:cs typeface="Meiryo UI" pitchFamily="50" charset="-128"/>
              </a:rPr>
              <a:t>「</a:t>
            </a:r>
            <a:r>
              <a:rPr lang="ja-JP" altLang="en-US" sz="1200" b="1" dirty="0">
                <a:solidFill>
                  <a:srgbClr val="002060"/>
                </a:solidFill>
                <a:latin typeface="Meiryo UI" pitchFamily="50" charset="-128"/>
                <a:ea typeface="Meiryo UI" pitchFamily="50" charset="-128"/>
                <a:cs typeface="Meiryo UI" pitchFamily="50" charset="-128"/>
              </a:rPr>
              <a:t>サン・ビセンテ橋梁建設計画</a:t>
            </a:r>
            <a:r>
              <a:rPr lang="ja-JP" altLang="es-EC" sz="1200" b="1" dirty="0" smtClean="0">
                <a:solidFill>
                  <a:srgbClr val="002060"/>
                </a:solidFill>
                <a:latin typeface="Meiryo UI" pitchFamily="50" charset="-128"/>
                <a:ea typeface="Meiryo UI" pitchFamily="50" charset="-128"/>
                <a:cs typeface="Meiryo UI" pitchFamily="50" charset="-128"/>
              </a:rPr>
              <a:t>」</a:t>
            </a:r>
            <a:endParaRPr lang="es-EC" altLang="es-EC" sz="1200" b="1" dirty="0" smtClean="0">
              <a:solidFill>
                <a:srgbClr val="002060"/>
              </a:solidFill>
              <a:latin typeface="Meiryo UI" pitchFamily="50" charset="-128"/>
              <a:ea typeface="Meiryo UI" pitchFamily="50" charset="-128"/>
              <a:cs typeface="Meiryo UI" pitchFamily="50" charset="-128"/>
            </a:endParaRPr>
          </a:p>
          <a:p>
            <a:pPr marL="0" indent="0" algn="just" eaLnBrk="1" hangingPunct="1">
              <a:buFont typeface="Arial" charset="0"/>
              <a:buNone/>
              <a:defRPr/>
            </a:pPr>
            <a:endParaRPr lang="es-ES" sz="1050" dirty="0" smtClean="0">
              <a:solidFill>
                <a:srgbClr val="002060"/>
              </a:solidFill>
              <a:latin typeface="Meiryo UI" pitchFamily="50" charset="-128"/>
              <a:ea typeface="Meiryo UI" pitchFamily="50" charset="-128"/>
              <a:cs typeface="Meiryo UI" pitchFamily="50" charset="-128"/>
            </a:endParaRPr>
          </a:p>
          <a:p>
            <a:pPr marL="0" indent="0" algn="just">
              <a:buFont typeface="Arial" charset="0"/>
              <a:buNone/>
              <a:defRPr/>
            </a:pPr>
            <a:r>
              <a:rPr lang="ja-JP" altLang="es-EC" sz="1050" dirty="0" smtClean="0">
                <a:solidFill>
                  <a:srgbClr val="002060"/>
                </a:solidFill>
                <a:latin typeface="Meiryo UI" pitchFamily="50" charset="-128"/>
                <a:ea typeface="Meiryo UI" pitchFamily="50" charset="-128"/>
                <a:cs typeface="Meiryo UI" pitchFamily="50" charset="-128"/>
              </a:rPr>
              <a:t>　在エクアドル日本国大使館において</a:t>
            </a:r>
            <a:r>
              <a:rPr lang="ja-JP" altLang="en-US" sz="1050" dirty="0" smtClean="0">
                <a:solidFill>
                  <a:srgbClr val="002060"/>
                </a:solidFill>
                <a:latin typeface="Meiryo UI" pitchFamily="50" charset="-128"/>
                <a:ea typeface="Meiryo UI" pitchFamily="50" charset="-128"/>
                <a:cs typeface="Meiryo UI" pitchFamily="50" charset="-128"/>
              </a:rPr>
              <a:t>、</a:t>
            </a:r>
            <a:r>
              <a:rPr lang="ja-JP" altLang="es-EC" sz="1050" dirty="0" smtClean="0">
                <a:solidFill>
                  <a:srgbClr val="002060"/>
                </a:solidFill>
                <a:latin typeface="Meiryo UI" pitchFamily="50" charset="-128"/>
                <a:ea typeface="Meiryo UI" pitchFamily="50" charset="-128"/>
                <a:cs typeface="Meiryo UI" pitchFamily="50" charset="-128"/>
              </a:rPr>
              <a:t>平成</a:t>
            </a:r>
            <a:r>
              <a:rPr lang="en-US" altLang="es-EC" sz="1050" dirty="0" smtClean="0">
                <a:solidFill>
                  <a:srgbClr val="002060"/>
                </a:solidFill>
                <a:latin typeface="Meiryo UI" pitchFamily="50" charset="-128"/>
                <a:ea typeface="Meiryo UI" pitchFamily="50" charset="-128"/>
                <a:cs typeface="Meiryo UI" pitchFamily="50" charset="-128"/>
              </a:rPr>
              <a:t>28</a:t>
            </a:r>
            <a:r>
              <a:rPr lang="ja-JP" altLang="es-EC" sz="1050" dirty="0" smtClean="0">
                <a:solidFill>
                  <a:srgbClr val="002060"/>
                </a:solidFill>
                <a:latin typeface="Meiryo UI" pitchFamily="50" charset="-128"/>
                <a:ea typeface="Meiryo UI" pitchFamily="50" charset="-128"/>
                <a:cs typeface="Meiryo UI" pitchFamily="50" charset="-128"/>
              </a:rPr>
              <a:t>年度草の根・人間の安全保障無償資金協力</a:t>
            </a:r>
            <a:r>
              <a:rPr lang="ja-JP" altLang="en-US" sz="1050" dirty="0" smtClean="0">
                <a:solidFill>
                  <a:srgbClr val="002060"/>
                </a:solidFill>
                <a:latin typeface="Meiryo UI" pitchFamily="50" charset="-128"/>
                <a:ea typeface="Meiryo UI" pitchFamily="50" charset="-128"/>
                <a:cs typeface="Meiryo UI" pitchFamily="50" charset="-128"/>
              </a:rPr>
              <a:t>「サン・ビセンテ橋梁建設計画</a:t>
            </a:r>
            <a:r>
              <a:rPr lang="ja-JP" altLang="es-EC" sz="1050" dirty="0" smtClean="0">
                <a:solidFill>
                  <a:srgbClr val="002060"/>
                </a:solidFill>
                <a:latin typeface="Meiryo UI" pitchFamily="50" charset="-128"/>
                <a:ea typeface="Meiryo UI" pitchFamily="50" charset="-128"/>
                <a:cs typeface="Meiryo UI" pitchFamily="50" charset="-128"/>
              </a:rPr>
              <a:t>」のための、当館</a:t>
            </a:r>
            <a:r>
              <a:rPr lang="ja-JP" altLang="en-US" sz="1050" dirty="0">
                <a:solidFill>
                  <a:srgbClr val="002060"/>
                </a:solidFill>
                <a:latin typeface="Meiryo UI" pitchFamily="50" charset="-128"/>
                <a:ea typeface="Meiryo UI" pitchFamily="50" charset="-128"/>
                <a:cs typeface="Meiryo UI" pitchFamily="50" charset="-128"/>
              </a:rPr>
              <a:t>とオレジャナ県による贈与契約</a:t>
            </a:r>
            <a:r>
              <a:rPr lang="ja-JP" altLang="es-EC" sz="1050" dirty="0" smtClean="0">
                <a:solidFill>
                  <a:srgbClr val="002060"/>
                </a:solidFill>
                <a:latin typeface="Meiryo UI" pitchFamily="50" charset="-128"/>
                <a:ea typeface="Meiryo UI" pitchFamily="50" charset="-128"/>
                <a:cs typeface="Meiryo UI" pitchFamily="50" charset="-128"/>
              </a:rPr>
              <a:t>署名式が行なわれました。</a:t>
            </a:r>
            <a:endParaRPr lang="en-US" altLang="ja-JP" sz="1050" dirty="0" smtClean="0">
              <a:solidFill>
                <a:srgbClr val="002060"/>
              </a:solidFill>
              <a:latin typeface="Meiryo UI" pitchFamily="50" charset="-128"/>
              <a:ea typeface="Meiryo UI" pitchFamily="50" charset="-128"/>
              <a:cs typeface="Meiryo UI" pitchFamily="50" charset="-128"/>
            </a:endParaRPr>
          </a:p>
          <a:p>
            <a:pPr marL="0" indent="0" algn="just">
              <a:buFont typeface="Arial" charset="0"/>
              <a:buNone/>
              <a:defRPr/>
            </a:pPr>
            <a:endParaRPr lang="en-US" altLang="ja-JP" sz="1050" dirty="0" smtClean="0">
              <a:noFill/>
              <a:latin typeface="Meiryo UI" pitchFamily="50" charset="-128"/>
              <a:ea typeface="Meiryo UI" pitchFamily="50" charset="-128"/>
              <a:cs typeface="Meiryo UI" pitchFamily="50" charset="-128"/>
            </a:endParaRPr>
          </a:p>
          <a:p>
            <a:pPr marL="0" indent="0" algn="just">
              <a:buFont typeface="Arial" charset="0"/>
              <a:buNone/>
              <a:defRPr/>
            </a:pPr>
            <a:r>
              <a:rPr lang="ja-JP" altLang="en-US" sz="1050" dirty="0">
                <a:solidFill>
                  <a:srgbClr val="002060"/>
                </a:solidFill>
                <a:latin typeface="Meiryo UI" pitchFamily="50" charset="-128"/>
                <a:ea typeface="Meiryo UI" pitchFamily="50" charset="-128"/>
                <a:cs typeface="Meiryo UI" pitchFamily="50" charset="-128"/>
              </a:rPr>
              <a:t>　プロジェクト・サイト</a:t>
            </a:r>
            <a:r>
              <a:rPr lang="ja-JP" altLang="en-US" sz="1050" dirty="0" smtClean="0">
                <a:solidFill>
                  <a:srgbClr val="002060"/>
                </a:solidFill>
                <a:latin typeface="Meiryo UI" pitchFamily="50" charset="-128"/>
                <a:ea typeface="Meiryo UI" pitchFamily="50" charset="-128"/>
                <a:cs typeface="Meiryo UI" pitchFamily="50" charset="-128"/>
              </a:rPr>
              <a:t>は、タ</a:t>
            </a:r>
            <a:r>
              <a:rPr lang="ja-JP" altLang="en-US" sz="1050" dirty="0">
                <a:solidFill>
                  <a:srgbClr val="002060"/>
                </a:solidFill>
                <a:latin typeface="Meiryo UI" pitchFamily="50" charset="-128"/>
                <a:ea typeface="Meiryo UI" pitchFamily="50" charset="-128"/>
                <a:cs typeface="Meiryo UI" pitchFamily="50" charset="-128"/>
              </a:rPr>
              <a:t>ラコア自治区中心部から約１５ｋｍに位置</a:t>
            </a:r>
            <a:r>
              <a:rPr lang="ja-JP" altLang="en-US" sz="1050" dirty="0" smtClean="0">
                <a:solidFill>
                  <a:srgbClr val="002060"/>
                </a:solidFill>
                <a:latin typeface="Meiryo UI" pitchFamily="50" charset="-128"/>
                <a:ea typeface="Meiryo UI" pitchFamily="50" charset="-128"/>
                <a:cs typeface="Meiryo UI" pitchFamily="50" charset="-128"/>
              </a:rPr>
              <a:t>し、同</a:t>
            </a:r>
            <a:r>
              <a:rPr lang="ja-JP" altLang="en-US" sz="1050" dirty="0">
                <a:solidFill>
                  <a:srgbClr val="002060"/>
                </a:solidFill>
                <a:latin typeface="Meiryo UI" pitchFamily="50" charset="-128"/>
                <a:ea typeface="Meiryo UI" pitchFamily="50" charset="-128"/>
                <a:cs typeface="Meiryo UI" pitchFamily="50" charset="-128"/>
              </a:rPr>
              <a:t>自治区中心部とウニオン・パルテンセ地区並びに更に東方に点在するシュアル族及びキチュア族の先住民集落４地区を連絡する唯一の交通経路</a:t>
            </a:r>
            <a:r>
              <a:rPr lang="ja-JP" altLang="en-US" sz="1050" dirty="0" smtClean="0">
                <a:solidFill>
                  <a:srgbClr val="002060"/>
                </a:solidFill>
                <a:latin typeface="Meiryo UI" pitchFamily="50" charset="-128"/>
                <a:ea typeface="Meiryo UI" pitchFamily="50" charset="-128"/>
                <a:cs typeface="Meiryo UI" pitchFamily="50" charset="-128"/>
              </a:rPr>
              <a:t>です。</a:t>
            </a:r>
            <a:r>
              <a:rPr lang="ja-JP" altLang="en-US" sz="1050" dirty="0">
                <a:solidFill>
                  <a:srgbClr val="002060"/>
                </a:solidFill>
                <a:latin typeface="Meiryo UI" pitchFamily="50" charset="-128"/>
                <a:ea typeface="Meiryo UI" pitchFamily="50" charset="-128"/>
                <a:cs typeface="Meiryo UI" pitchFamily="50" charset="-128"/>
              </a:rPr>
              <a:t>同サイトには丸太に板を並べた簡易な橋があるのみ</a:t>
            </a:r>
            <a:r>
              <a:rPr lang="ja-JP" altLang="en-US" sz="1050" dirty="0" smtClean="0">
                <a:solidFill>
                  <a:srgbClr val="002060"/>
                </a:solidFill>
                <a:latin typeface="Meiryo UI" pitchFamily="50" charset="-128"/>
                <a:ea typeface="Meiryo UI" pitchFamily="50" charset="-128"/>
                <a:cs typeface="Meiryo UI" pitchFamily="50" charset="-128"/>
              </a:rPr>
              <a:t>で、歩</a:t>
            </a:r>
            <a:r>
              <a:rPr lang="ja-JP" altLang="en-US" sz="1050" dirty="0">
                <a:solidFill>
                  <a:srgbClr val="002060"/>
                </a:solidFill>
                <a:latin typeface="Meiryo UI" pitchFamily="50" charset="-128"/>
                <a:ea typeface="Meiryo UI" pitchFamily="50" charset="-128"/>
                <a:cs typeface="Meiryo UI" pitchFamily="50" charset="-128"/>
              </a:rPr>
              <a:t>行者はこの橋を通行可能</a:t>
            </a:r>
            <a:r>
              <a:rPr lang="ja-JP" altLang="en-US" sz="1050" dirty="0" smtClean="0">
                <a:solidFill>
                  <a:srgbClr val="002060"/>
                </a:solidFill>
                <a:latin typeface="Meiryo UI" pitchFamily="50" charset="-128"/>
                <a:ea typeface="Meiryo UI" pitchFamily="50" charset="-128"/>
                <a:cs typeface="Meiryo UI" pitchFamily="50" charset="-128"/>
              </a:rPr>
              <a:t>です。</a:t>
            </a:r>
            <a:r>
              <a:rPr lang="ja-JP" altLang="en-US" sz="1050" dirty="0">
                <a:solidFill>
                  <a:srgbClr val="002060"/>
                </a:solidFill>
                <a:latin typeface="Meiryo UI" pitchFamily="50" charset="-128"/>
                <a:ea typeface="Meiryo UI" pitchFamily="50" charset="-128"/>
                <a:cs typeface="Meiryo UI" pitchFamily="50" charset="-128"/>
              </a:rPr>
              <a:t>乾季には車両も直接川の中を渡ることが可能</a:t>
            </a:r>
            <a:r>
              <a:rPr lang="ja-JP" altLang="en-US" sz="1050" dirty="0" smtClean="0">
                <a:solidFill>
                  <a:srgbClr val="002060"/>
                </a:solidFill>
                <a:latin typeface="Meiryo UI" pitchFamily="50" charset="-128"/>
                <a:ea typeface="Meiryo UI" pitchFamily="50" charset="-128"/>
                <a:cs typeface="Meiryo UI" pitchFamily="50" charset="-128"/>
              </a:rPr>
              <a:t>ですが、雨</a:t>
            </a:r>
            <a:r>
              <a:rPr lang="ja-JP" altLang="en-US" sz="1050" dirty="0">
                <a:solidFill>
                  <a:srgbClr val="002060"/>
                </a:solidFill>
                <a:latin typeface="Meiryo UI" pitchFamily="50" charset="-128"/>
                <a:ea typeface="Meiryo UI" pitchFamily="50" charset="-128"/>
                <a:cs typeface="Meiryo UI" pitchFamily="50" charset="-128"/>
              </a:rPr>
              <a:t>季には交通は完全に遮断さ</a:t>
            </a:r>
            <a:r>
              <a:rPr lang="ja-JP" altLang="en-US" sz="1050" dirty="0" smtClean="0">
                <a:solidFill>
                  <a:srgbClr val="002060"/>
                </a:solidFill>
                <a:latin typeface="Meiryo UI" pitchFamily="50" charset="-128"/>
                <a:ea typeface="Meiryo UI" pitchFamily="50" charset="-128"/>
                <a:cs typeface="Meiryo UI" pitchFamily="50" charset="-128"/>
              </a:rPr>
              <a:t>れます。</a:t>
            </a:r>
            <a:r>
              <a:rPr lang="ja-JP" altLang="en-US" sz="1050" dirty="0">
                <a:solidFill>
                  <a:srgbClr val="002060"/>
                </a:solidFill>
                <a:latin typeface="Meiryo UI" pitchFamily="50" charset="-128"/>
                <a:ea typeface="Meiryo UI" pitchFamily="50" charset="-128"/>
                <a:cs typeface="Meiryo UI" pitchFamily="50" charset="-128"/>
              </a:rPr>
              <a:t>中・高等学校及び保健施設は同自治区中心部側にのみ存在</a:t>
            </a:r>
            <a:r>
              <a:rPr lang="ja-JP" altLang="en-US" sz="1050" dirty="0" smtClean="0">
                <a:solidFill>
                  <a:srgbClr val="002060"/>
                </a:solidFill>
                <a:latin typeface="Meiryo UI" pitchFamily="50" charset="-128"/>
                <a:ea typeface="Meiryo UI" pitchFamily="50" charset="-128"/>
                <a:cs typeface="Meiryo UI" pitchFamily="50" charset="-128"/>
              </a:rPr>
              <a:t>し、同</a:t>
            </a:r>
            <a:r>
              <a:rPr lang="ja-JP" altLang="en-US" sz="1050" dirty="0">
                <a:solidFill>
                  <a:srgbClr val="002060"/>
                </a:solidFill>
                <a:latin typeface="Meiryo UI" pitchFamily="50" charset="-128"/>
                <a:ea typeface="Meiryo UI" pitchFamily="50" charset="-128"/>
                <a:cs typeface="Meiryo UI" pitchFamily="50" charset="-128"/>
              </a:rPr>
              <a:t>サイトを車両が通行できない現状</a:t>
            </a:r>
            <a:r>
              <a:rPr lang="ja-JP" altLang="en-US" sz="1050" dirty="0" smtClean="0">
                <a:solidFill>
                  <a:srgbClr val="002060"/>
                </a:solidFill>
                <a:latin typeface="Meiryo UI" pitchFamily="50" charset="-128"/>
                <a:ea typeface="Meiryo UI" pitchFamily="50" charset="-128"/>
                <a:cs typeface="Meiryo UI" pitchFamily="50" charset="-128"/>
              </a:rPr>
              <a:t>は、住</a:t>
            </a:r>
            <a:r>
              <a:rPr lang="ja-JP" altLang="en-US" sz="1050" dirty="0">
                <a:solidFill>
                  <a:srgbClr val="002060"/>
                </a:solidFill>
                <a:latin typeface="Meiryo UI" pitchFamily="50" charset="-128"/>
                <a:ea typeface="Meiryo UI" pitchFamily="50" charset="-128"/>
                <a:cs typeface="Meiryo UI" pitchFamily="50" charset="-128"/>
              </a:rPr>
              <a:t>民の日常生活や農産物の市場への出荷など経済活動に大きな影響を与え</a:t>
            </a:r>
            <a:r>
              <a:rPr lang="ja-JP" altLang="en-US" sz="1050" dirty="0" smtClean="0">
                <a:solidFill>
                  <a:srgbClr val="002060"/>
                </a:solidFill>
                <a:latin typeface="Meiryo UI" pitchFamily="50" charset="-128"/>
                <a:ea typeface="Meiryo UI" pitchFamily="50" charset="-128"/>
                <a:cs typeface="Meiryo UI" pitchFamily="50" charset="-128"/>
              </a:rPr>
              <a:t>ています。</a:t>
            </a:r>
            <a:endParaRPr lang="en-US" altLang="ja-JP" sz="1050" dirty="0" smtClean="0">
              <a:solidFill>
                <a:srgbClr val="002060"/>
              </a:solidFill>
              <a:latin typeface="Meiryo UI" pitchFamily="50" charset="-128"/>
              <a:ea typeface="Meiryo UI" pitchFamily="50" charset="-128"/>
              <a:cs typeface="Meiryo UI" pitchFamily="50" charset="-128"/>
            </a:endParaRPr>
          </a:p>
          <a:p>
            <a:pPr marL="0" indent="0" algn="just">
              <a:buFont typeface="Arial" charset="0"/>
              <a:buNone/>
              <a:defRPr/>
            </a:pPr>
            <a:r>
              <a:rPr lang="ja-JP" altLang="en-US" sz="1050" dirty="0">
                <a:solidFill>
                  <a:srgbClr val="002060"/>
                </a:solidFill>
                <a:latin typeface="Meiryo UI" pitchFamily="50" charset="-128"/>
                <a:ea typeface="Meiryo UI" pitchFamily="50" charset="-128"/>
                <a:cs typeface="Meiryo UI" pitchFamily="50" charset="-128"/>
              </a:rPr>
              <a:t>　</a:t>
            </a:r>
            <a:endParaRPr lang="en-US" altLang="ja-JP" sz="1050" dirty="0" smtClean="0">
              <a:solidFill>
                <a:srgbClr val="002060"/>
              </a:solidFill>
              <a:latin typeface="Meiryo UI" pitchFamily="50" charset="-128"/>
              <a:ea typeface="Meiryo UI" pitchFamily="50" charset="-128"/>
              <a:cs typeface="Meiryo UI" pitchFamily="50" charset="-128"/>
            </a:endParaRPr>
          </a:p>
          <a:p>
            <a:pPr marL="0" indent="0" algn="just">
              <a:buFont typeface="Arial" charset="0"/>
              <a:buNone/>
              <a:defRPr/>
            </a:pPr>
            <a:r>
              <a:rPr lang="ja-JP" altLang="en-US" sz="1050" dirty="0" smtClean="0">
                <a:solidFill>
                  <a:srgbClr val="002060"/>
                </a:solidFill>
                <a:latin typeface="Meiryo UI" pitchFamily="50" charset="-128"/>
                <a:ea typeface="Meiryo UI" pitchFamily="50" charset="-128"/>
                <a:cs typeface="Meiryo UI" pitchFamily="50" charset="-128"/>
              </a:rPr>
              <a:t>　</a:t>
            </a:r>
            <a:r>
              <a:rPr lang="ja-JP" altLang="en-US" sz="1050" dirty="0">
                <a:solidFill>
                  <a:srgbClr val="002060"/>
                </a:solidFill>
                <a:latin typeface="Meiryo UI" pitchFamily="50" charset="-128"/>
                <a:ea typeface="Meiryo UI" pitchFamily="50" charset="-128"/>
                <a:cs typeface="Meiryo UI" pitchFamily="50" charset="-128"/>
              </a:rPr>
              <a:t>本計画は、前述の地区において</a:t>
            </a:r>
            <a:r>
              <a:rPr lang="en-US" altLang="ja-JP" sz="1050" dirty="0">
                <a:solidFill>
                  <a:srgbClr val="002060"/>
                </a:solidFill>
                <a:latin typeface="Meiryo UI" pitchFamily="50" charset="-128"/>
                <a:ea typeface="Meiryo UI" pitchFamily="50" charset="-128"/>
                <a:cs typeface="Meiryo UI" pitchFamily="50" charset="-128"/>
              </a:rPr>
              <a:t>1</a:t>
            </a:r>
            <a:r>
              <a:rPr lang="ja-JP" altLang="en-US" sz="1050" dirty="0">
                <a:solidFill>
                  <a:srgbClr val="002060"/>
                </a:solidFill>
                <a:latin typeface="Meiryo UI" pitchFamily="50" charset="-128"/>
                <a:ea typeface="Meiryo UI" pitchFamily="50" charset="-128"/>
                <a:cs typeface="Meiryo UI" pitchFamily="50" charset="-128"/>
              </a:rPr>
              <a:t>橋梁を建設することにより、安全な交通を確保し、地域住民の生活環境の向上に貢献しようとするものです。</a:t>
            </a:r>
          </a:p>
        </p:txBody>
      </p:sp>
      <p:sp>
        <p:nvSpPr>
          <p:cNvPr id="2057" name="AutoShape 6"/>
          <p:cNvSpPr>
            <a:spLocks noChangeArrowheads="1"/>
          </p:cNvSpPr>
          <p:nvPr/>
        </p:nvSpPr>
        <p:spPr bwMode="auto">
          <a:xfrm>
            <a:off x="827584" y="5019797"/>
            <a:ext cx="647700" cy="215900"/>
          </a:xfrm>
          <a:prstGeom prst="wedgeRectCallout">
            <a:avLst>
              <a:gd name="adj1" fmla="val 173134"/>
              <a:gd name="adj2" fmla="val -209457"/>
            </a:avLst>
          </a:prstGeom>
          <a:solidFill>
            <a:srgbClr val="DAEEF3"/>
          </a:solidFill>
          <a:ln w="9525">
            <a:solidFill>
              <a:srgbClr val="17365D"/>
            </a:solidFill>
            <a:miter lim="800000"/>
            <a:headEnd/>
            <a:tailEnd/>
          </a:ln>
          <a:effectLst>
            <a:outerShdw blurRad="50800" dist="38100" dir="2700000" algn="tl" rotWithShape="0">
              <a:prstClr val="black">
                <a:alpha val="40000"/>
              </a:prstClr>
            </a:outerShdw>
          </a:effectLst>
        </p:spPr>
        <p:txBody>
          <a:bodyPr lIns="74295" tIns="36000" rIns="74295" bIns="8890" anchor="ctr"/>
          <a:lstStyle/>
          <a:p>
            <a:pPr algn="ctr">
              <a:defRPr/>
            </a:pPr>
            <a:r>
              <a:rPr lang="ja-JP" altLang="es-EC" sz="1100">
                <a:solidFill>
                  <a:srgbClr val="002060"/>
                </a:solidFill>
                <a:latin typeface="Meiryo UI" pitchFamily="34" charset="-128"/>
                <a:ea typeface="Meiryo UI" pitchFamily="34" charset="-128"/>
                <a:cs typeface="Meiryo UI" pitchFamily="34" charset="-128"/>
              </a:rPr>
              <a:t>キト</a:t>
            </a:r>
            <a:endParaRPr lang="es-ES" sz="1100" dirty="0">
              <a:latin typeface="Meiryo UI" pitchFamily="34" charset="-128"/>
              <a:ea typeface="Meiryo UI" pitchFamily="34" charset="-128"/>
              <a:cs typeface="Meiryo UI" pitchFamily="34" charset="-128"/>
            </a:endParaRPr>
          </a:p>
        </p:txBody>
      </p:sp>
      <p:sp>
        <p:nvSpPr>
          <p:cNvPr id="14" name="AutoShape 6"/>
          <p:cNvSpPr>
            <a:spLocks noChangeArrowheads="1"/>
          </p:cNvSpPr>
          <p:nvPr/>
        </p:nvSpPr>
        <p:spPr bwMode="auto">
          <a:xfrm>
            <a:off x="2844280" y="5559135"/>
            <a:ext cx="827608" cy="204226"/>
          </a:xfrm>
          <a:prstGeom prst="wedgeRectCallout">
            <a:avLst>
              <a:gd name="adj1" fmla="val -58569"/>
              <a:gd name="adj2" fmla="val -405078"/>
            </a:avLst>
          </a:prstGeom>
          <a:solidFill>
            <a:srgbClr val="DAEEF3"/>
          </a:solidFill>
          <a:ln w="9525">
            <a:solidFill>
              <a:srgbClr val="17365D"/>
            </a:solidFill>
            <a:miter lim="800000"/>
            <a:headEnd/>
            <a:tailEnd/>
          </a:ln>
          <a:effectLst>
            <a:outerShdw blurRad="50800" dist="38100" dir="2700000" algn="tl" rotWithShape="0">
              <a:prstClr val="black">
                <a:alpha val="40000"/>
              </a:prstClr>
            </a:outerShdw>
          </a:effectLst>
        </p:spPr>
        <p:txBody>
          <a:bodyPr lIns="74295" tIns="36000" rIns="74295" bIns="8890" anchor="ctr"/>
          <a:lstStyle/>
          <a:p>
            <a:pPr algn="ctr">
              <a:defRPr/>
            </a:pPr>
            <a:r>
              <a:rPr lang="ja-JP" altLang="en-US" sz="1100" dirty="0">
                <a:solidFill>
                  <a:srgbClr val="002060"/>
                </a:solidFill>
                <a:latin typeface="Meiryo UI" pitchFamily="34" charset="-128"/>
                <a:ea typeface="Meiryo UI" pitchFamily="34" charset="-128"/>
                <a:cs typeface="Meiryo UI" pitchFamily="34" charset="-128"/>
              </a:rPr>
              <a:t>オレジャ</a:t>
            </a:r>
            <a:r>
              <a:rPr lang="ja-JP" altLang="en-US" sz="1100" dirty="0" smtClean="0">
                <a:solidFill>
                  <a:srgbClr val="002060"/>
                </a:solidFill>
                <a:latin typeface="Meiryo UI" pitchFamily="34" charset="-128"/>
                <a:ea typeface="Meiryo UI" pitchFamily="34" charset="-128"/>
                <a:cs typeface="Meiryo UI" pitchFamily="34" charset="-128"/>
              </a:rPr>
              <a:t>ナ</a:t>
            </a:r>
            <a:endParaRPr lang="es-EC" altLang="ja-JP" sz="1100" dirty="0">
              <a:solidFill>
                <a:srgbClr val="002060"/>
              </a:solidFill>
              <a:latin typeface="Meiryo UI" pitchFamily="34" charset="-128"/>
              <a:ea typeface="Meiryo UI" pitchFamily="34" charset="-128"/>
              <a:cs typeface="Meiryo UI" pitchFamily="34" charset="-128"/>
            </a:endParaRPr>
          </a:p>
        </p:txBody>
      </p:sp>
      <p:sp>
        <p:nvSpPr>
          <p:cNvPr id="16" name="8 Marcador de pie de página"/>
          <p:cNvSpPr>
            <a:spLocks noGrp="1"/>
          </p:cNvSpPr>
          <p:nvPr>
            <p:ph type="ftr" sz="quarter" idx="11"/>
          </p:nvPr>
        </p:nvSpPr>
        <p:spPr bwMode="auto">
          <a:xfrm>
            <a:off x="428625" y="6143625"/>
            <a:ext cx="8286750" cy="5778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ja-JP" altLang="es-EC" sz="800" dirty="0" smtClean="0">
                <a:solidFill>
                  <a:srgbClr val="002060"/>
                </a:solidFill>
                <a:latin typeface="Meiryo UI" pitchFamily="34" charset="-128"/>
                <a:ea typeface="Meiryo UI" pitchFamily="34" charset="-128"/>
                <a:cs typeface="Meiryo UI" pitchFamily="34" charset="-128"/>
              </a:rPr>
              <a:t>在エクアドル日本国大使館、草の根・人間の安全保障無償資金協力</a:t>
            </a:r>
            <a:endParaRPr lang="es-EC" altLang="ja-JP" sz="800" dirty="0" smtClean="0">
              <a:solidFill>
                <a:srgbClr val="002060"/>
              </a:solidFill>
              <a:latin typeface="Meiryo UI" pitchFamily="34" charset="-128"/>
              <a:ea typeface="Meiryo UI" pitchFamily="34" charset="-128"/>
              <a:cs typeface="Meiryo UI" pitchFamily="34" charset="-128"/>
            </a:endParaRPr>
          </a:p>
          <a:p>
            <a:pPr eaLnBrk="1" hangingPunct="1"/>
            <a:r>
              <a:rPr lang="es-EC" altLang="ja-JP" sz="800" dirty="0" smtClean="0">
                <a:solidFill>
                  <a:srgbClr val="002060"/>
                </a:solidFill>
                <a:latin typeface="Meiryo UI" pitchFamily="34" charset="-128"/>
                <a:ea typeface="Meiryo UI" pitchFamily="34" charset="-128"/>
                <a:cs typeface="Meiryo UI" pitchFamily="34" charset="-128"/>
              </a:rPr>
              <a:t>Tel: 02 2278 700 (ext. 125</a:t>
            </a:r>
            <a:r>
              <a:rPr lang="ja-JP" altLang="es-EC" sz="800" dirty="0" smtClean="0">
                <a:solidFill>
                  <a:srgbClr val="002060"/>
                </a:solidFill>
                <a:latin typeface="Meiryo UI" pitchFamily="34" charset="-128"/>
                <a:ea typeface="Meiryo UI" pitchFamily="34" charset="-128"/>
                <a:cs typeface="Meiryo UI" pitchFamily="34" charset="-128"/>
              </a:rPr>
              <a:t>、</a:t>
            </a:r>
            <a:r>
              <a:rPr lang="es-EC" altLang="ja-JP" sz="800" dirty="0" smtClean="0">
                <a:solidFill>
                  <a:srgbClr val="002060"/>
                </a:solidFill>
                <a:latin typeface="Meiryo UI" pitchFamily="34" charset="-128"/>
                <a:ea typeface="Meiryo UI" pitchFamily="34" charset="-128"/>
                <a:cs typeface="Meiryo UI" pitchFamily="34" charset="-128"/>
              </a:rPr>
              <a:t> 126</a:t>
            </a:r>
            <a:r>
              <a:rPr lang="ja-JP" altLang="es-EC" sz="800" dirty="0" smtClean="0">
                <a:solidFill>
                  <a:srgbClr val="002060"/>
                </a:solidFill>
                <a:latin typeface="Meiryo UI" pitchFamily="34" charset="-128"/>
                <a:ea typeface="Meiryo UI" pitchFamily="34" charset="-128"/>
                <a:cs typeface="Meiryo UI" pitchFamily="34" charset="-128"/>
              </a:rPr>
              <a:t>、</a:t>
            </a:r>
            <a:r>
              <a:rPr lang="es-EC" altLang="ja-JP" sz="800" dirty="0" smtClean="0">
                <a:solidFill>
                  <a:srgbClr val="002060"/>
                </a:solidFill>
                <a:latin typeface="Meiryo UI" pitchFamily="34" charset="-128"/>
                <a:ea typeface="Meiryo UI" pitchFamily="34" charset="-128"/>
                <a:cs typeface="Meiryo UI" pitchFamily="34" charset="-128"/>
              </a:rPr>
              <a:t>140)</a:t>
            </a:r>
            <a:r>
              <a:rPr lang="ja-JP" altLang="es-EC" sz="800" dirty="0" smtClean="0">
                <a:solidFill>
                  <a:srgbClr val="002060"/>
                </a:solidFill>
                <a:latin typeface="Meiryo UI" pitchFamily="34" charset="-128"/>
                <a:ea typeface="Meiryo UI" pitchFamily="34" charset="-128"/>
                <a:cs typeface="Meiryo UI" pitchFamily="34" charset="-128"/>
              </a:rPr>
              <a:t>、</a:t>
            </a:r>
            <a:r>
              <a:rPr lang="es-EC" altLang="ja-JP" sz="800" dirty="0" smtClean="0">
                <a:solidFill>
                  <a:srgbClr val="002060"/>
                </a:solidFill>
                <a:latin typeface="Meiryo UI" pitchFamily="34" charset="-128"/>
                <a:ea typeface="Meiryo UI" pitchFamily="34" charset="-128"/>
                <a:cs typeface="Meiryo UI" pitchFamily="34" charset="-128"/>
              </a:rPr>
              <a:t> email: apc@qi.mofa.go.jp</a:t>
            </a:r>
            <a:r>
              <a:rPr lang="ja-JP" altLang="es-EC" sz="800" dirty="0" smtClean="0">
                <a:solidFill>
                  <a:srgbClr val="002060"/>
                </a:solidFill>
                <a:latin typeface="Meiryo UI" pitchFamily="34" charset="-128"/>
                <a:ea typeface="Meiryo UI" pitchFamily="34" charset="-128"/>
                <a:cs typeface="Meiryo UI" pitchFamily="34" charset="-128"/>
              </a:rPr>
              <a:t>、</a:t>
            </a:r>
            <a:r>
              <a:rPr lang="es-EC" altLang="ja-JP" sz="800" dirty="0" smtClean="0">
                <a:solidFill>
                  <a:srgbClr val="002060"/>
                </a:solidFill>
                <a:latin typeface="Meiryo UI" pitchFamily="34" charset="-128"/>
                <a:ea typeface="Meiryo UI" pitchFamily="34" charset="-128"/>
                <a:cs typeface="Meiryo UI" pitchFamily="34" charset="-128"/>
              </a:rPr>
              <a:t> Web: http://www.ec.emb-japan.go.jp</a:t>
            </a:r>
          </a:p>
        </p:txBody>
      </p:sp>
      <p:pic>
        <p:nvPicPr>
          <p:cNvPr id="17" name="18 Imagen"/>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8220075" y="6021388"/>
            <a:ext cx="671513"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4429081" y="1701845"/>
            <a:ext cx="2159999" cy="1619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 name="Picture 2"/>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4427984" y="3879040"/>
            <a:ext cx="2159999" cy="1439999"/>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3"/>
          <p:cNvPicPr>
            <a:picLocks noChangeAspect="1" noChangeArrowheads="1"/>
          </p:cNvPicPr>
          <p:nvPr/>
        </p:nvPicPr>
        <p:blipFill>
          <a:blip r:embed="rId6" cstate="print">
            <a:extLst>
              <a:ext uri="{28A0092B-C50C-407E-A947-70E740481C1C}">
                <a14:useLocalDpi xmlns:a14="http://schemas.microsoft.com/office/drawing/2010/main" val="0"/>
              </a:ext>
            </a:extLst>
          </a:blip>
          <a:stretch>
            <a:fillRect/>
          </a:stretch>
        </p:blipFill>
        <p:spPr bwMode="auto">
          <a:xfrm>
            <a:off x="6732480" y="3879040"/>
            <a:ext cx="2159999" cy="1439999"/>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3"/>
          <p:cNvPicPr>
            <a:picLocks noChangeAspect="1" noChangeArrowheads="1"/>
          </p:cNvPicPr>
          <p:nvPr/>
        </p:nvPicPr>
        <p:blipFill>
          <a:blip r:embed="rId7" cstate="print">
            <a:extLst>
              <a:ext uri="{28A0092B-C50C-407E-A947-70E740481C1C}">
                <a14:useLocalDpi xmlns:a14="http://schemas.microsoft.com/office/drawing/2010/main" val="0"/>
              </a:ext>
            </a:extLst>
          </a:blip>
          <a:stretch>
            <a:fillRect/>
          </a:stretch>
        </p:blipFill>
        <p:spPr bwMode="auto">
          <a:xfrm>
            <a:off x="6731589" y="1700808"/>
            <a:ext cx="2159999" cy="1619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08874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2385</TotalTime>
  <Words>103</Words>
  <Application>Microsoft Office PowerPoint</Application>
  <PresentationFormat>Presentación en pantalla (4:3)</PresentationFormat>
  <Paragraphs>27</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対エクアドル草の根・人間の安全保障無償資金協力</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Asistencia Financiera No Reembolsable para Proyectos Comunitarios de Seguridad Humana en Ecuador</dc:title>
  <dc:creator>HANZAWA NOBUE</dc:creator>
  <cp:lastModifiedBy>KOBAYASHI NORIAKI</cp:lastModifiedBy>
  <cp:revision>187</cp:revision>
  <cp:lastPrinted>2016-10-17T16:25:40Z</cp:lastPrinted>
  <dcterms:created xsi:type="dcterms:W3CDTF">2013-04-17T15:44:34Z</dcterms:created>
  <dcterms:modified xsi:type="dcterms:W3CDTF">2017-01-24T21:55:27Z</dcterms:modified>
</cp:coreProperties>
</file>